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
  </p:notesMasterIdLst>
  <p:sldIdLst>
    <p:sldId id="309" r:id="rId2"/>
    <p:sldId id="341" r:id="rId3"/>
    <p:sldId id="342" r:id="rId4"/>
    <p:sldId id="347" r:id="rId5"/>
    <p:sldId id="319" r:id="rId6"/>
    <p:sldId id="346" r:id="rId7"/>
    <p:sldId id="344" r:id="rId8"/>
    <p:sldId id="345" r:id="rId9"/>
    <p:sldId id="348" r:id="rId10"/>
    <p:sldId id="349" r:id="rId11"/>
    <p:sldId id="350"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نمط فاتح 2 - تميي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FD0F851-EC5A-4D38-B0AD-8093EC10F338}" styleName="نمط فاتح 1 - تميي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نمط متوسط 3 - تمييز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0" d="100"/>
          <a:sy n="50" d="100"/>
        </p:scale>
        <p:origin x="-1650" y="-11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33D2FF-B08D-4C20-A86C-BD75B0F20BD3}" type="doc">
      <dgm:prSet loTypeId="urn:microsoft.com/office/officeart/2005/8/layout/StepDownProcess" loCatId="process" qsTypeId="urn:microsoft.com/office/officeart/2005/8/quickstyle/simple5" qsCatId="simple" csTypeId="urn:microsoft.com/office/officeart/2005/8/colors/colorful1#1" csCatId="colorful" phldr="1"/>
      <dgm:spPr/>
    </dgm:pt>
    <dgm:pt modelId="{F8765CED-5FC9-46CE-B7CD-25FA2FE54921}">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جمع المعلومات</a:t>
          </a:r>
          <a:endParaRPr lang="ar-SA" sz="2400" b="1" dirty="0">
            <a:solidFill>
              <a:schemeClr val="bg1"/>
            </a:solidFill>
            <a:effectLst>
              <a:outerShdw blurRad="38100" dist="38100" dir="2700000" algn="tl">
                <a:srgbClr val="000000">
                  <a:alpha val="43137"/>
                </a:srgbClr>
              </a:outerShdw>
            </a:effectLst>
          </a:endParaRPr>
        </a:p>
      </dgm:t>
    </dgm:pt>
    <dgm:pt modelId="{FAA0BBD4-9FD2-4BD7-A62C-726787A75C07}" type="parTrans" cxnId="{819000A8-E7E9-4345-AA36-1EA99F0411B5}">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042817E-A1F1-45DF-8613-2AB4C7B16178}" type="sibTrans" cxnId="{819000A8-E7E9-4345-AA36-1EA99F0411B5}">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FC6607D-2B35-4E1E-918E-FBCCB913EAEC}">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تنظيم و عرض المعلومات</a:t>
          </a:r>
          <a:endParaRPr lang="ar-SA" sz="2400" b="1" dirty="0">
            <a:solidFill>
              <a:schemeClr val="bg1"/>
            </a:solidFill>
            <a:effectLst>
              <a:outerShdw blurRad="38100" dist="38100" dir="2700000" algn="tl">
                <a:srgbClr val="000000">
                  <a:alpha val="43137"/>
                </a:srgbClr>
              </a:outerShdw>
            </a:effectLst>
          </a:endParaRPr>
        </a:p>
      </dgm:t>
    </dgm:pt>
    <dgm:pt modelId="{B3EC89BC-D533-4941-B608-A08D4C16645D}" type="parTrans" cxnId="{4BBBD291-F381-401C-997B-8E9CD1627DC6}">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56920C09-FADD-44A8-97A8-41126957F753}" type="sibTrans" cxnId="{4BBBD291-F381-401C-997B-8E9CD1627DC6}">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440D345A-06B8-4499-8FA6-1122A3AE45E5}">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وصف و تحليل المعلومات</a:t>
          </a:r>
          <a:endParaRPr lang="ar-SA" sz="2400" b="1" dirty="0">
            <a:solidFill>
              <a:schemeClr val="bg1"/>
            </a:solidFill>
            <a:effectLst>
              <a:outerShdw blurRad="38100" dist="38100" dir="2700000" algn="tl">
                <a:srgbClr val="000000">
                  <a:alpha val="43137"/>
                </a:srgbClr>
              </a:outerShdw>
            </a:effectLst>
          </a:endParaRPr>
        </a:p>
      </dgm:t>
    </dgm:pt>
    <dgm:pt modelId="{5BED94D7-06B9-4085-9116-22237FA45ACE}" type="parTrans" cxnId="{8DB13B79-7767-4954-8C54-8C55BF4EC6F8}">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CEE130F0-1BCE-4180-A7B1-08ADB20308B1}" type="sibTrans" cxnId="{8DB13B79-7767-4954-8C54-8C55BF4EC6F8}">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D5B604D-31E1-4DE8-B443-8DC9EE0ED4E2}">
      <dgm:prSet phldrT="[نص]" custT="1"/>
      <dgm:spPr/>
      <dgm:t>
        <a:bodyPr/>
        <a:lstStyle/>
        <a:p>
          <a:pPr rtl="1"/>
          <a:r>
            <a:rPr lang="ar-SA" sz="2400" b="1" smtClean="0">
              <a:solidFill>
                <a:schemeClr val="bg1"/>
              </a:solidFill>
              <a:effectLst>
                <a:outerShdw blurRad="38100" dist="38100" dir="2700000" algn="tl">
                  <a:srgbClr val="000000">
                    <a:alpha val="43137"/>
                  </a:srgbClr>
                </a:outerShdw>
              </a:effectLst>
            </a:rPr>
            <a:t>اتخاذ القرارات</a:t>
          </a:r>
          <a:endParaRPr lang="ar-SA" sz="2400" b="1" dirty="0">
            <a:solidFill>
              <a:schemeClr val="bg1"/>
            </a:solidFill>
            <a:effectLst>
              <a:outerShdw blurRad="38100" dist="38100" dir="2700000" algn="tl">
                <a:srgbClr val="000000">
                  <a:alpha val="43137"/>
                </a:srgbClr>
              </a:outerShdw>
            </a:effectLst>
          </a:endParaRPr>
        </a:p>
      </dgm:t>
    </dgm:pt>
    <dgm:pt modelId="{815DA35C-5BE9-45E7-A140-B76FFE02A3B3}" type="parTrans" cxnId="{7DB33CC6-4DA6-46D6-B928-39D962BE91AB}">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54C2AA3E-7300-42D1-A71D-04037534895F}" type="sibTrans" cxnId="{7DB33CC6-4DA6-46D6-B928-39D962BE91AB}">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FE86DBFB-BF9E-4B57-BBCA-42465A0AE377}" type="pres">
      <dgm:prSet presAssocID="{3D33D2FF-B08D-4C20-A86C-BD75B0F20BD3}" presName="rootnode" presStyleCnt="0">
        <dgm:presLayoutVars>
          <dgm:chMax/>
          <dgm:chPref/>
          <dgm:dir/>
          <dgm:animLvl val="lvl"/>
        </dgm:presLayoutVars>
      </dgm:prSet>
      <dgm:spPr/>
    </dgm:pt>
    <dgm:pt modelId="{515A5371-D53C-4FB3-BE11-116D146EF2AF}" type="pres">
      <dgm:prSet presAssocID="{F8765CED-5FC9-46CE-B7CD-25FA2FE54921}" presName="composite" presStyleCnt="0"/>
      <dgm:spPr/>
    </dgm:pt>
    <dgm:pt modelId="{3BD4454B-DF2F-4179-A395-979834F0BDA5}" type="pres">
      <dgm:prSet presAssocID="{F8765CED-5FC9-46CE-B7CD-25FA2FE54921}" presName="bentUpArrow1" presStyleLbl="alignImgPlace1" presStyleIdx="0" presStyleCnt="3"/>
      <dgm:spPr/>
    </dgm:pt>
    <dgm:pt modelId="{7440EA0B-DFF8-4121-8040-FF856F4582D5}" type="pres">
      <dgm:prSet presAssocID="{F8765CED-5FC9-46CE-B7CD-25FA2FE54921}" presName="ParentText" presStyleLbl="node1" presStyleIdx="0" presStyleCnt="4">
        <dgm:presLayoutVars>
          <dgm:chMax val="1"/>
          <dgm:chPref val="1"/>
          <dgm:bulletEnabled val="1"/>
        </dgm:presLayoutVars>
      </dgm:prSet>
      <dgm:spPr/>
      <dgm:t>
        <a:bodyPr/>
        <a:lstStyle/>
        <a:p>
          <a:pPr rtl="1"/>
          <a:endParaRPr lang="ar-SA"/>
        </a:p>
      </dgm:t>
    </dgm:pt>
    <dgm:pt modelId="{AA96C1AB-1E7E-4DEA-9E1B-DEF40C9CB241}" type="pres">
      <dgm:prSet presAssocID="{F8765CED-5FC9-46CE-B7CD-25FA2FE54921}" presName="ChildText" presStyleLbl="revTx" presStyleIdx="0" presStyleCnt="3">
        <dgm:presLayoutVars>
          <dgm:chMax val="0"/>
          <dgm:chPref val="0"/>
          <dgm:bulletEnabled val="1"/>
        </dgm:presLayoutVars>
      </dgm:prSet>
      <dgm:spPr/>
    </dgm:pt>
    <dgm:pt modelId="{96E75CA0-70C7-4DA7-8444-3548302D69E9}" type="pres">
      <dgm:prSet presAssocID="{9042817E-A1F1-45DF-8613-2AB4C7B16178}" presName="sibTrans" presStyleCnt="0"/>
      <dgm:spPr/>
    </dgm:pt>
    <dgm:pt modelId="{9AEF9C22-0FD3-42A1-AF6B-3B37B68364A2}" type="pres">
      <dgm:prSet presAssocID="{9FC6607D-2B35-4E1E-918E-FBCCB913EAEC}" presName="composite" presStyleCnt="0"/>
      <dgm:spPr/>
    </dgm:pt>
    <dgm:pt modelId="{D0AD0375-DBF0-4D29-9A38-BDEC922815F3}" type="pres">
      <dgm:prSet presAssocID="{9FC6607D-2B35-4E1E-918E-FBCCB913EAEC}" presName="bentUpArrow1" presStyleLbl="alignImgPlace1" presStyleIdx="1" presStyleCnt="3"/>
      <dgm:spPr/>
    </dgm:pt>
    <dgm:pt modelId="{71E9BAA3-CA38-4337-B6F3-22FD91DF0D7F}" type="pres">
      <dgm:prSet presAssocID="{9FC6607D-2B35-4E1E-918E-FBCCB913EAEC}" presName="ParentText" presStyleLbl="node1" presStyleIdx="1" presStyleCnt="4">
        <dgm:presLayoutVars>
          <dgm:chMax val="1"/>
          <dgm:chPref val="1"/>
          <dgm:bulletEnabled val="1"/>
        </dgm:presLayoutVars>
      </dgm:prSet>
      <dgm:spPr/>
      <dgm:t>
        <a:bodyPr/>
        <a:lstStyle/>
        <a:p>
          <a:pPr rtl="1"/>
          <a:endParaRPr lang="ar-SA"/>
        </a:p>
      </dgm:t>
    </dgm:pt>
    <dgm:pt modelId="{69E25005-78BB-4347-8446-5F3F63100C6F}" type="pres">
      <dgm:prSet presAssocID="{9FC6607D-2B35-4E1E-918E-FBCCB913EAEC}" presName="ChildText" presStyleLbl="revTx" presStyleIdx="1" presStyleCnt="3">
        <dgm:presLayoutVars>
          <dgm:chMax val="0"/>
          <dgm:chPref val="0"/>
          <dgm:bulletEnabled val="1"/>
        </dgm:presLayoutVars>
      </dgm:prSet>
      <dgm:spPr/>
    </dgm:pt>
    <dgm:pt modelId="{7AB5E784-491E-4DC5-96E9-442F17C9DA9B}" type="pres">
      <dgm:prSet presAssocID="{56920C09-FADD-44A8-97A8-41126957F753}" presName="sibTrans" presStyleCnt="0"/>
      <dgm:spPr/>
    </dgm:pt>
    <dgm:pt modelId="{5D7703BC-FE52-4828-88B4-0C70CB8B74EB}" type="pres">
      <dgm:prSet presAssocID="{440D345A-06B8-4499-8FA6-1122A3AE45E5}" presName="composite" presStyleCnt="0"/>
      <dgm:spPr/>
    </dgm:pt>
    <dgm:pt modelId="{21CA849B-A8AC-4F04-A070-DA4ABFFAE48D}" type="pres">
      <dgm:prSet presAssocID="{440D345A-06B8-4499-8FA6-1122A3AE45E5}" presName="bentUpArrow1" presStyleLbl="alignImgPlace1" presStyleIdx="2" presStyleCnt="3"/>
      <dgm:spPr/>
    </dgm:pt>
    <dgm:pt modelId="{EC60F2F2-78D8-4F59-A479-A1614D75653E}" type="pres">
      <dgm:prSet presAssocID="{440D345A-06B8-4499-8FA6-1122A3AE45E5}" presName="ParentText" presStyleLbl="node1" presStyleIdx="2" presStyleCnt="4">
        <dgm:presLayoutVars>
          <dgm:chMax val="1"/>
          <dgm:chPref val="1"/>
          <dgm:bulletEnabled val="1"/>
        </dgm:presLayoutVars>
      </dgm:prSet>
      <dgm:spPr/>
      <dgm:t>
        <a:bodyPr/>
        <a:lstStyle/>
        <a:p>
          <a:pPr rtl="1"/>
          <a:endParaRPr lang="ar-SA"/>
        </a:p>
      </dgm:t>
    </dgm:pt>
    <dgm:pt modelId="{21591A68-1F83-40A1-8440-404F28A8DFD5}" type="pres">
      <dgm:prSet presAssocID="{440D345A-06B8-4499-8FA6-1122A3AE45E5}" presName="ChildText" presStyleLbl="revTx" presStyleIdx="2" presStyleCnt="3">
        <dgm:presLayoutVars>
          <dgm:chMax val="0"/>
          <dgm:chPref val="0"/>
          <dgm:bulletEnabled val="1"/>
        </dgm:presLayoutVars>
      </dgm:prSet>
      <dgm:spPr/>
    </dgm:pt>
    <dgm:pt modelId="{5B4191DA-83EC-4EB4-8898-BEDF18460FBF}" type="pres">
      <dgm:prSet presAssocID="{CEE130F0-1BCE-4180-A7B1-08ADB20308B1}" presName="sibTrans" presStyleCnt="0"/>
      <dgm:spPr/>
    </dgm:pt>
    <dgm:pt modelId="{C45FE5DB-0D95-4902-A3F9-BAFD03C188D5}" type="pres">
      <dgm:prSet presAssocID="{9D5B604D-31E1-4DE8-B443-8DC9EE0ED4E2}" presName="composite" presStyleCnt="0"/>
      <dgm:spPr/>
    </dgm:pt>
    <dgm:pt modelId="{D0DDFCEC-3076-47C1-A12A-16F5C18EC3B5}" type="pres">
      <dgm:prSet presAssocID="{9D5B604D-31E1-4DE8-B443-8DC9EE0ED4E2}" presName="ParentText" presStyleLbl="node1" presStyleIdx="3" presStyleCnt="4">
        <dgm:presLayoutVars>
          <dgm:chMax val="1"/>
          <dgm:chPref val="1"/>
          <dgm:bulletEnabled val="1"/>
        </dgm:presLayoutVars>
      </dgm:prSet>
      <dgm:spPr/>
      <dgm:t>
        <a:bodyPr/>
        <a:lstStyle/>
        <a:p>
          <a:pPr rtl="1"/>
          <a:endParaRPr lang="ar-SA"/>
        </a:p>
      </dgm:t>
    </dgm:pt>
  </dgm:ptLst>
  <dgm:cxnLst>
    <dgm:cxn modelId="{4BBBD291-F381-401C-997B-8E9CD1627DC6}" srcId="{3D33D2FF-B08D-4C20-A86C-BD75B0F20BD3}" destId="{9FC6607D-2B35-4E1E-918E-FBCCB913EAEC}" srcOrd="1" destOrd="0" parTransId="{B3EC89BC-D533-4941-B608-A08D4C16645D}" sibTransId="{56920C09-FADD-44A8-97A8-41126957F753}"/>
    <dgm:cxn modelId="{718B53AD-EA6A-47B3-9B12-4A6885FB3E76}" type="presOf" srcId="{F8765CED-5FC9-46CE-B7CD-25FA2FE54921}" destId="{7440EA0B-DFF8-4121-8040-FF856F4582D5}" srcOrd="0" destOrd="0" presId="urn:microsoft.com/office/officeart/2005/8/layout/StepDownProcess"/>
    <dgm:cxn modelId="{5AC59DD2-0F6D-47A2-A4B4-E39802F58ACC}" type="presOf" srcId="{9D5B604D-31E1-4DE8-B443-8DC9EE0ED4E2}" destId="{D0DDFCEC-3076-47C1-A12A-16F5C18EC3B5}" srcOrd="0" destOrd="0" presId="urn:microsoft.com/office/officeart/2005/8/layout/StepDownProcess"/>
    <dgm:cxn modelId="{7DB33CC6-4DA6-46D6-B928-39D962BE91AB}" srcId="{3D33D2FF-B08D-4C20-A86C-BD75B0F20BD3}" destId="{9D5B604D-31E1-4DE8-B443-8DC9EE0ED4E2}" srcOrd="3" destOrd="0" parTransId="{815DA35C-5BE9-45E7-A140-B76FFE02A3B3}" sibTransId="{54C2AA3E-7300-42D1-A71D-04037534895F}"/>
    <dgm:cxn modelId="{819000A8-E7E9-4345-AA36-1EA99F0411B5}" srcId="{3D33D2FF-B08D-4C20-A86C-BD75B0F20BD3}" destId="{F8765CED-5FC9-46CE-B7CD-25FA2FE54921}" srcOrd="0" destOrd="0" parTransId="{FAA0BBD4-9FD2-4BD7-A62C-726787A75C07}" sibTransId="{9042817E-A1F1-45DF-8613-2AB4C7B16178}"/>
    <dgm:cxn modelId="{8DB13B79-7767-4954-8C54-8C55BF4EC6F8}" srcId="{3D33D2FF-B08D-4C20-A86C-BD75B0F20BD3}" destId="{440D345A-06B8-4499-8FA6-1122A3AE45E5}" srcOrd="2" destOrd="0" parTransId="{5BED94D7-06B9-4085-9116-22237FA45ACE}" sibTransId="{CEE130F0-1BCE-4180-A7B1-08ADB20308B1}"/>
    <dgm:cxn modelId="{D14210BC-BD82-49C4-9FFB-EEEC0F0F3002}" type="presOf" srcId="{440D345A-06B8-4499-8FA6-1122A3AE45E5}" destId="{EC60F2F2-78D8-4F59-A479-A1614D75653E}" srcOrd="0" destOrd="0" presId="urn:microsoft.com/office/officeart/2005/8/layout/StepDownProcess"/>
    <dgm:cxn modelId="{5CDD711F-E9B8-4925-A48D-C29DDA933033}" type="presOf" srcId="{3D33D2FF-B08D-4C20-A86C-BD75B0F20BD3}" destId="{FE86DBFB-BF9E-4B57-BBCA-42465A0AE377}" srcOrd="0" destOrd="0" presId="urn:microsoft.com/office/officeart/2005/8/layout/StepDownProcess"/>
    <dgm:cxn modelId="{9780A11B-9F83-4265-A848-B9444FDC70CD}" type="presOf" srcId="{9FC6607D-2B35-4E1E-918E-FBCCB913EAEC}" destId="{71E9BAA3-CA38-4337-B6F3-22FD91DF0D7F}" srcOrd="0" destOrd="0" presId="urn:microsoft.com/office/officeart/2005/8/layout/StepDownProcess"/>
    <dgm:cxn modelId="{514C65DC-DBEB-456C-B9B0-F02149ECC0DB}" type="presParOf" srcId="{FE86DBFB-BF9E-4B57-BBCA-42465A0AE377}" destId="{515A5371-D53C-4FB3-BE11-116D146EF2AF}" srcOrd="0" destOrd="0" presId="urn:microsoft.com/office/officeart/2005/8/layout/StepDownProcess"/>
    <dgm:cxn modelId="{456F3075-8E98-44A3-8330-6FDE6A12CAB5}" type="presParOf" srcId="{515A5371-D53C-4FB3-BE11-116D146EF2AF}" destId="{3BD4454B-DF2F-4179-A395-979834F0BDA5}" srcOrd="0" destOrd="0" presId="urn:microsoft.com/office/officeart/2005/8/layout/StepDownProcess"/>
    <dgm:cxn modelId="{7E541E62-B24D-4F43-8A1D-5A1771616445}" type="presParOf" srcId="{515A5371-D53C-4FB3-BE11-116D146EF2AF}" destId="{7440EA0B-DFF8-4121-8040-FF856F4582D5}" srcOrd="1" destOrd="0" presId="urn:microsoft.com/office/officeart/2005/8/layout/StepDownProcess"/>
    <dgm:cxn modelId="{B6EC706B-B261-474B-9DA2-566BA7E44BAA}" type="presParOf" srcId="{515A5371-D53C-4FB3-BE11-116D146EF2AF}" destId="{AA96C1AB-1E7E-4DEA-9E1B-DEF40C9CB241}" srcOrd="2" destOrd="0" presId="urn:microsoft.com/office/officeart/2005/8/layout/StepDownProcess"/>
    <dgm:cxn modelId="{C54875F4-D4AD-435B-8301-B6E85C403D1D}" type="presParOf" srcId="{FE86DBFB-BF9E-4B57-BBCA-42465A0AE377}" destId="{96E75CA0-70C7-4DA7-8444-3548302D69E9}" srcOrd="1" destOrd="0" presId="urn:microsoft.com/office/officeart/2005/8/layout/StepDownProcess"/>
    <dgm:cxn modelId="{8B80F1FE-E895-446D-8BE3-4F90E9D2FCA5}" type="presParOf" srcId="{FE86DBFB-BF9E-4B57-BBCA-42465A0AE377}" destId="{9AEF9C22-0FD3-42A1-AF6B-3B37B68364A2}" srcOrd="2" destOrd="0" presId="urn:microsoft.com/office/officeart/2005/8/layout/StepDownProcess"/>
    <dgm:cxn modelId="{7BA031AB-D4CE-4EAA-B5D6-B8F91E03FE7D}" type="presParOf" srcId="{9AEF9C22-0FD3-42A1-AF6B-3B37B68364A2}" destId="{D0AD0375-DBF0-4D29-9A38-BDEC922815F3}" srcOrd="0" destOrd="0" presId="urn:microsoft.com/office/officeart/2005/8/layout/StepDownProcess"/>
    <dgm:cxn modelId="{119B2838-90E7-4380-A069-6E63F40374B1}" type="presParOf" srcId="{9AEF9C22-0FD3-42A1-AF6B-3B37B68364A2}" destId="{71E9BAA3-CA38-4337-B6F3-22FD91DF0D7F}" srcOrd="1" destOrd="0" presId="urn:microsoft.com/office/officeart/2005/8/layout/StepDownProcess"/>
    <dgm:cxn modelId="{ECD3339D-753C-4A73-BC9A-2EBC873961C4}" type="presParOf" srcId="{9AEF9C22-0FD3-42A1-AF6B-3B37B68364A2}" destId="{69E25005-78BB-4347-8446-5F3F63100C6F}" srcOrd="2" destOrd="0" presId="urn:microsoft.com/office/officeart/2005/8/layout/StepDownProcess"/>
    <dgm:cxn modelId="{DA6DB519-578E-44AB-AD7F-DEB61AFBBAE3}" type="presParOf" srcId="{FE86DBFB-BF9E-4B57-BBCA-42465A0AE377}" destId="{7AB5E784-491E-4DC5-96E9-442F17C9DA9B}" srcOrd="3" destOrd="0" presId="urn:microsoft.com/office/officeart/2005/8/layout/StepDownProcess"/>
    <dgm:cxn modelId="{34B9D5CE-1F98-4F76-B0CC-3E5C6FC5E964}" type="presParOf" srcId="{FE86DBFB-BF9E-4B57-BBCA-42465A0AE377}" destId="{5D7703BC-FE52-4828-88B4-0C70CB8B74EB}" srcOrd="4" destOrd="0" presId="urn:microsoft.com/office/officeart/2005/8/layout/StepDownProcess"/>
    <dgm:cxn modelId="{9578DB58-92AE-4CE5-92A9-F383DBDF697B}" type="presParOf" srcId="{5D7703BC-FE52-4828-88B4-0C70CB8B74EB}" destId="{21CA849B-A8AC-4F04-A070-DA4ABFFAE48D}" srcOrd="0" destOrd="0" presId="urn:microsoft.com/office/officeart/2005/8/layout/StepDownProcess"/>
    <dgm:cxn modelId="{0526DFD8-2E27-40C8-9A6F-8B3E568FDE21}" type="presParOf" srcId="{5D7703BC-FE52-4828-88B4-0C70CB8B74EB}" destId="{EC60F2F2-78D8-4F59-A479-A1614D75653E}" srcOrd="1" destOrd="0" presId="urn:microsoft.com/office/officeart/2005/8/layout/StepDownProcess"/>
    <dgm:cxn modelId="{8EF68E00-046B-4C22-A239-BE86999BEF80}" type="presParOf" srcId="{5D7703BC-FE52-4828-88B4-0C70CB8B74EB}" destId="{21591A68-1F83-40A1-8440-404F28A8DFD5}" srcOrd="2" destOrd="0" presId="urn:microsoft.com/office/officeart/2005/8/layout/StepDownProcess"/>
    <dgm:cxn modelId="{848E093C-60E4-4226-B582-6C0B2C465488}" type="presParOf" srcId="{FE86DBFB-BF9E-4B57-BBCA-42465A0AE377}" destId="{5B4191DA-83EC-4EB4-8898-BEDF18460FBF}" srcOrd="5" destOrd="0" presId="urn:microsoft.com/office/officeart/2005/8/layout/StepDownProcess"/>
    <dgm:cxn modelId="{ACC39979-548D-4FF9-92FF-9B3F891DC112}" type="presParOf" srcId="{FE86DBFB-BF9E-4B57-BBCA-42465A0AE377}" destId="{C45FE5DB-0D95-4902-A3F9-BAFD03C188D5}" srcOrd="6" destOrd="0" presId="urn:microsoft.com/office/officeart/2005/8/layout/StepDownProcess"/>
    <dgm:cxn modelId="{4F1B1AE8-64F1-4538-B816-76E808F65581}" type="presParOf" srcId="{C45FE5DB-0D95-4902-A3F9-BAFD03C188D5}" destId="{D0DDFCEC-3076-47C1-A12A-16F5C18EC3B5}"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3CB454-ECA8-42F9-8873-6644B6184BE3}" type="doc">
      <dgm:prSet loTypeId="urn:microsoft.com/office/officeart/2005/8/layout/pyramid1" loCatId="pyramid" qsTypeId="urn:microsoft.com/office/officeart/2005/8/quickstyle/3d1" qsCatId="3D" csTypeId="urn:microsoft.com/office/officeart/2005/8/colors/accent6_2" csCatId="accent6" phldr="1"/>
      <dgm:spPr/>
    </dgm:pt>
    <dgm:pt modelId="{9A9E9635-79FE-4528-97CB-7AF0C121095C}">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a:solidFill>
                <a:schemeClr val="bg1"/>
              </a:solidFill>
              <a:cs typeface="AL-Mohanad Bold" pitchFamily="2" charset="-78"/>
            </a:rPr>
            <a:t>النسبي</a:t>
          </a:r>
        </a:p>
      </dgm:t>
    </dgm:pt>
    <dgm:pt modelId="{56922AF2-2D8B-44B8-B50C-02FE79EB1769}" type="parTrans" cxnId="{300B8980-075F-4FB3-8852-F325FCFF489B}">
      <dgm:prSet/>
      <dgm:spPr/>
      <dgm:t>
        <a:bodyPr/>
        <a:lstStyle/>
        <a:p>
          <a:pPr rtl="1"/>
          <a:endParaRPr lang="ar-SA" sz="2800">
            <a:cs typeface="AL-Mohanad Bold" pitchFamily="2" charset="-78"/>
          </a:endParaRPr>
        </a:p>
      </dgm:t>
    </dgm:pt>
    <dgm:pt modelId="{AE0C8D41-9A97-4A76-9BC0-77CAD468849B}" type="sibTrans" cxnId="{300B8980-075F-4FB3-8852-F325FCFF489B}">
      <dgm:prSet/>
      <dgm:spPr/>
      <dgm:t>
        <a:bodyPr/>
        <a:lstStyle/>
        <a:p>
          <a:pPr rtl="1"/>
          <a:endParaRPr lang="ar-SA" sz="2800">
            <a:cs typeface="AL-Mohanad Bold" pitchFamily="2" charset="-78"/>
          </a:endParaRPr>
        </a:p>
      </dgm:t>
    </dgm:pt>
    <dgm:pt modelId="{41DCCD33-72A1-4EF8-AE65-5151123290E4}">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a:solidFill>
                <a:schemeClr val="bg1"/>
              </a:solidFill>
              <a:cs typeface="AL-Mohanad Bold" pitchFamily="2" charset="-78"/>
            </a:rPr>
            <a:t>الفئوي</a:t>
          </a:r>
        </a:p>
      </dgm:t>
    </dgm:pt>
    <dgm:pt modelId="{477708E1-1961-4937-99EB-22F911E112B5}" type="parTrans" cxnId="{692DEDE7-C4A9-423E-9C77-F159D8AAF9D6}">
      <dgm:prSet/>
      <dgm:spPr/>
      <dgm:t>
        <a:bodyPr/>
        <a:lstStyle/>
        <a:p>
          <a:pPr rtl="1"/>
          <a:endParaRPr lang="ar-SA" sz="2800">
            <a:cs typeface="AL-Mohanad Bold" pitchFamily="2" charset="-78"/>
          </a:endParaRPr>
        </a:p>
      </dgm:t>
    </dgm:pt>
    <dgm:pt modelId="{3134CCBD-EEEB-4FF1-AE8B-85E021284DCD}" type="sibTrans" cxnId="{692DEDE7-C4A9-423E-9C77-F159D8AAF9D6}">
      <dgm:prSet/>
      <dgm:spPr/>
      <dgm:t>
        <a:bodyPr/>
        <a:lstStyle/>
        <a:p>
          <a:pPr rtl="1"/>
          <a:endParaRPr lang="ar-SA" sz="2800">
            <a:cs typeface="AL-Mohanad Bold" pitchFamily="2" charset="-78"/>
          </a:endParaRPr>
        </a:p>
      </dgm:t>
    </dgm:pt>
    <dgm:pt modelId="{2B30E6F7-A60D-44B1-8F6C-34E81400DAE3}">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a:solidFill>
                <a:schemeClr val="bg1"/>
              </a:solidFill>
              <a:cs typeface="AL-Mohanad Bold" pitchFamily="2" charset="-78"/>
            </a:rPr>
            <a:t>الاسمي[التصنيفي]</a:t>
          </a:r>
        </a:p>
      </dgm:t>
    </dgm:pt>
    <dgm:pt modelId="{2D6EF52D-BF49-422B-9AE3-9122FF4BF151}" type="parTrans" cxnId="{E93F3385-097A-4220-90E0-CF5D63010DBB}">
      <dgm:prSet/>
      <dgm:spPr/>
      <dgm:t>
        <a:bodyPr/>
        <a:lstStyle/>
        <a:p>
          <a:pPr rtl="1"/>
          <a:endParaRPr lang="ar-SA" sz="2800">
            <a:cs typeface="AL-Mohanad Bold" pitchFamily="2" charset="-78"/>
          </a:endParaRPr>
        </a:p>
      </dgm:t>
    </dgm:pt>
    <dgm:pt modelId="{CDCA0EF8-9D2F-4E8A-B72F-5EF62E13A05B}" type="sibTrans" cxnId="{E93F3385-097A-4220-90E0-CF5D63010DBB}">
      <dgm:prSet/>
      <dgm:spPr/>
      <dgm:t>
        <a:bodyPr/>
        <a:lstStyle/>
        <a:p>
          <a:pPr rtl="1"/>
          <a:endParaRPr lang="ar-SA" sz="2800">
            <a:cs typeface="AL-Mohanad Bold" pitchFamily="2" charset="-78"/>
          </a:endParaRPr>
        </a:p>
      </dgm:t>
    </dgm:pt>
    <dgm:pt modelId="{C8128DCA-9980-424E-8333-64292494185C}">
      <dgm:prSet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smtClean="0">
              <a:solidFill>
                <a:schemeClr val="bg1"/>
              </a:solidFill>
              <a:cs typeface="AL-Mohanad Bold" pitchFamily="2" charset="-78"/>
            </a:rPr>
            <a:t>الرتبي (الترتيبي)</a:t>
          </a:r>
          <a:endParaRPr lang="ar-SA" sz="2800" dirty="0">
            <a:solidFill>
              <a:schemeClr val="bg1"/>
            </a:solidFill>
            <a:cs typeface="AL-Mohanad Bold" pitchFamily="2" charset="-78"/>
          </a:endParaRPr>
        </a:p>
      </dgm:t>
    </dgm:pt>
    <dgm:pt modelId="{24E0561C-C5A2-443C-A3B4-B8C48894BA5E}" type="parTrans" cxnId="{8DB971B2-EF6E-4763-87CD-B9B98B07765E}">
      <dgm:prSet/>
      <dgm:spPr/>
      <dgm:t>
        <a:bodyPr/>
        <a:lstStyle/>
        <a:p>
          <a:pPr rtl="1"/>
          <a:endParaRPr lang="ar-SA" sz="2800">
            <a:cs typeface="AL-Mohanad Bold" pitchFamily="2" charset="-78"/>
          </a:endParaRPr>
        </a:p>
      </dgm:t>
    </dgm:pt>
    <dgm:pt modelId="{0CDF073C-D04D-499E-A8D6-35CB73A2083B}" type="sibTrans" cxnId="{8DB971B2-EF6E-4763-87CD-B9B98B07765E}">
      <dgm:prSet/>
      <dgm:spPr/>
      <dgm:t>
        <a:bodyPr/>
        <a:lstStyle/>
        <a:p>
          <a:pPr rtl="1"/>
          <a:endParaRPr lang="ar-SA" sz="2800">
            <a:cs typeface="AL-Mohanad Bold" pitchFamily="2" charset="-78"/>
          </a:endParaRPr>
        </a:p>
      </dgm:t>
    </dgm:pt>
    <dgm:pt modelId="{897510BF-865B-4812-B92C-17F6B0A05BA1}" type="pres">
      <dgm:prSet presAssocID="{633CB454-ECA8-42F9-8873-6644B6184BE3}" presName="Name0" presStyleCnt="0">
        <dgm:presLayoutVars>
          <dgm:dir/>
          <dgm:animLvl val="lvl"/>
          <dgm:resizeHandles val="exact"/>
        </dgm:presLayoutVars>
      </dgm:prSet>
      <dgm:spPr/>
    </dgm:pt>
    <dgm:pt modelId="{4EFB2FBB-A7C5-4156-98A2-4D19243F52AA}" type="pres">
      <dgm:prSet presAssocID="{9A9E9635-79FE-4528-97CB-7AF0C121095C}" presName="Name8" presStyleCnt="0"/>
      <dgm:spPr/>
    </dgm:pt>
    <dgm:pt modelId="{C5A10B9D-7F0B-4E77-939D-BBBE206FFB70}" type="pres">
      <dgm:prSet presAssocID="{9A9E9635-79FE-4528-97CB-7AF0C121095C}" presName="level" presStyleLbl="node1" presStyleIdx="0" presStyleCnt="4">
        <dgm:presLayoutVars>
          <dgm:chMax val="1"/>
          <dgm:bulletEnabled val="1"/>
        </dgm:presLayoutVars>
      </dgm:prSet>
      <dgm:spPr/>
      <dgm:t>
        <a:bodyPr/>
        <a:lstStyle/>
        <a:p>
          <a:pPr rtl="1"/>
          <a:endParaRPr lang="ar-SA"/>
        </a:p>
      </dgm:t>
    </dgm:pt>
    <dgm:pt modelId="{F3A4A837-DC0F-42C2-89B0-F74C81FF0A33}" type="pres">
      <dgm:prSet presAssocID="{9A9E9635-79FE-4528-97CB-7AF0C121095C}" presName="levelTx" presStyleLbl="revTx" presStyleIdx="0" presStyleCnt="0">
        <dgm:presLayoutVars>
          <dgm:chMax val="1"/>
          <dgm:bulletEnabled val="1"/>
        </dgm:presLayoutVars>
      </dgm:prSet>
      <dgm:spPr/>
      <dgm:t>
        <a:bodyPr/>
        <a:lstStyle/>
        <a:p>
          <a:pPr rtl="1"/>
          <a:endParaRPr lang="ar-SA"/>
        </a:p>
      </dgm:t>
    </dgm:pt>
    <dgm:pt modelId="{54D285E7-204C-4D43-A83F-8C361C0EF848}" type="pres">
      <dgm:prSet presAssocID="{41DCCD33-72A1-4EF8-AE65-5151123290E4}" presName="Name8" presStyleCnt="0"/>
      <dgm:spPr/>
    </dgm:pt>
    <dgm:pt modelId="{5A332916-D74F-446E-8B38-5A4B8253CCB1}" type="pres">
      <dgm:prSet presAssocID="{41DCCD33-72A1-4EF8-AE65-5151123290E4}" presName="level" presStyleLbl="node1" presStyleIdx="1" presStyleCnt="4">
        <dgm:presLayoutVars>
          <dgm:chMax val="1"/>
          <dgm:bulletEnabled val="1"/>
        </dgm:presLayoutVars>
      </dgm:prSet>
      <dgm:spPr/>
      <dgm:t>
        <a:bodyPr/>
        <a:lstStyle/>
        <a:p>
          <a:pPr rtl="1"/>
          <a:endParaRPr lang="ar-SA"/>
        </a:p>
      </dgm:t>
    </dgm:pt>
    <dgm:pt modelId="{F9264E03-59E6-4D02-B6A2-DF96CBBB59ED}" type="pres">
      <dgm:prSet presAssocID="{41DCCD33-72A1-4EF8-AE65-5151123290E4}" presName="levelTx" presStyleLbl="revTx" presStyleIdx="0" presStyleCnt="0">
        <dgm:presLayoutVars>
          <dgm:chMax val="1"/>
          <dgm:bulletEnabled val="1"/>
        </dgm:presLayoutVars>
      </dgm:prSet>
      <dgm:spPr/>
      <dgm:t>
        <a:bodyPr/>
        <a:lstStyle/>
        <a:p>
          <a:pPr rtl="1"/>
          <a:endParaRPr lang="ar-SA"/>
        </a:p>
      </dgm:t>
    </dgm:pt>
    <dgm:pt modelId="{4D0B771C-8CFF-483D-93F6-171F567DEE0C}" type="pres">
      <dgm:prSet presAssocID="{C8128DCA-9980-424E-8333-64292494185C}" presName="Name8" presStyleCnt="0"/>
      <dgm:spPr/>
    </dgm:pt>
    <dgm:pt modelId="{302FF1DE-E0B2-4EB8-A58A-3FDB1268D3CD}" type="pres">
      <dgm:prSet presAssocID="{C8128DCA-9980-424E-8333-64292494185C}" presName="level" presStyleLbl="node1" presStyleIdx="2" presStyleCnt="4">
        <dgm:presLayoutVars>
          <dgm:chMax val="1"/>
          <dgm:bulletEnabled val="1"/>
        </dgm:presLayoutVars>
      </dgm:prSet>
      <dgm:spPr/>
      <dgm:t>
        <a:bodyPr/>
        <a:lstStyle/>
        <a:p>
          <a:pPr rtl="1"/>
          <a:endParaRPr lang="ar-SA"/>
        </a:p>
      </dgm:t>
    </dgm:pt>
    <dgm:pt modelId="{1C63D16C-C5F0-41DB-BA0A-6CC4D37FC867}" type="pres">
      <dgm:prSet presAssocID="{C8128DCA-9980-424E-8333-64292494185C}" presName="levelTx" presStyleLbl="revTx" presStyleIdx="0" presStyleCnt="0">
        <dgm:presLayoutVars>
          <dgm:chMax val="1"/>
          <dgm:bulletEnabled val="1"/>
        </dgm:presLayoutVars>
      </dgm:prSet>
      <dgm:spPr/>
      <dgm:t>
        <a:bodyPr/>
        <a:lstStyle/>
        <a:p>
          <a:pPr rtl="1"/>
          <a:endParaRPr lang="ar-SA"/>
        </a:p>
      </dgm:t>
    </dgm:pt>
    <dgm:pt modelId="{27663E4D-7A83-4B18-9584-4F061AA2DC9E}" type="pres">
      <dgm:prSet presAssocID="{2B30E6F7-A60D-44B1-8F6C-34E81400DAE3}" presName="Name8" presStyleCnt="0"/>
      <dgm:spPr/>
    </dgm:pt>
    <dgm:pt modelId="{57CB9E7F-7AF6-46FF-A5E6-8A13D67907FC}" type="pres">
      <dgm:prSet presAssocID="{2B30E6F7-A60D-44B1-8F6C-34E81400DAE3}" presName="level" presStyleLbl="node1" presStyleIdx="3" presStyleCnt="4">
        <dgm:presLayoutVars>
          <dgm:chMax val="1"/>
          <dgm:bulletEnabled val="1"/>
        </dgm:presLayoutVars>
      </dgm:prSet>
      <dgm:spPr/>
      <dgm:t>
        <a:bodyPr/>
        <a:lstStyle/>
        <a:p>
          <a:pPr rtl="1"/>
          <a:endParaRPr lang="ar-SA"/>
        </a:p>
      </dgm:t>
    </dgm:pt>
    <dgm:pt modelId="{8D17E30E-41BB-4FAB-80C8-58D3AAE459F9}" type="pres">
      <dgm:prSet presAssocID="{2B30E6F7-A60D-44B1-8F6C-34E81400DAE3}" presName="levelTx" presStyleLbl="revTx" presStyleIdx="0" presStyleCnt="0">
        <dgm:presLayoutVars>
          <dgm:chMax val="1"/>
          <dgm:bulletEnabled val="1"/>
        </dgm:presLayoutVars>
      </dgm:prSet>
      <dgm:spPr/>
      <dgm:t>
        <a:bodyPr/>
        <a:lstStyle/>
        <a:p>
          <a:pPr rtl="1"/>
          <a:endParaRPr lang="ar-SA"/>
        </a:p>
      </dgm:t>
    </dgm:pt>
  </dgm:ptLst>
  <dgm:cxnLst>
    <dgm:cxn modelId="{692DEDE7-C4A9-423E-9C77-F159D8AAF9D6}" srcId="{633CB454-ECA8-42F9-8873-6644B6184BE3}" destId="{41DCCD33-72A1-4EF8-AE65-5151123290E4}" srcOrd="1" destOrd="0" parTransId="{477708E1-1961-4937-99EB-22F911E112B5}" sibTransId="{3134CCBD-EEEB-4FF1-AE8B-85E021284DCD}"/>
    <dgm:cxn modelId="{5ECA6F51-C14D-4036-B398-3E2FCE3FA3A9}" type="presOf" srcId="{2B30E6F7-A60D-44B1-8F6C-34E81400DAE3}" destId="{8D17E30E-41BB-4FAB-80C8-58D3AAE459F9}" srcOrd="1" destOrd="0" presId="urn:microsoft.com/office/officeart/2005/8/layout/pyramid1"/>
    <dgm:cxn modelId="{E93F3385-097A-4220-90E0-CF5D63010DBB}" srcId="{633CB454-ECA8-42F9-8873-6644B6184BE3}" destId="{2B30E6F7-A60D-44B1-8F6C-34E81400DAE3}" srcOrd="3" destOrd="0" parTransId="{2D6EF52D-BF49-422B-9AE3-9122FF4BF151}" sibTransId="{CDCA0EF8-9D2F-4E8A-B72F-5EF62E13A05B}"/>
    <dgm:cxn modelId="{C4045ECC-F751-489B-B03E-3CCAFA0F27B6}" type="presOf" srcId="{9A9E9635-79FE-4528-97CB-7AF0C121095C}" destId="{F3A4A837-DC0F-42C2-89B0-F74C81FF0A33}" srcOrd="1" destOrd="0" presId="urn:microsoft.com/office/officeart/2005/8/layout/pyramid1"/>
    <dgm:cxn modelId="{6C10F360-714B-41F4-B17B-E43DEFBCB1CB}" type="presOf" srcId="{2B30E6F7-A60D-44B1-8F6C-34E81400DAE3}" destId="{57CB9E7F-7AF6-46FF-A5E6-8A13D67907FC}" srcOrd="0" destOrd="0" presId="urn:microsoft.com/office/officeart/2005/8/layout/pyramid1"/>
    <dgm:cxn modelId="{71FB1B90-AD43-4DB3-B7E6-4B662E9B1461}" type="presOf" srcId="{41DCCD33-72A1-4EF8-AE65-5151123290E4}" destId="{F9264E03-59E6-4D02-B6A2-DF96CBBB59ED}" srcOrd="1" destOrd="0" presId="urn:microsoft.com/office/officeart/2005/8/layout/pyramid1"/>
    <dgm:cxn modelId="{BF758F78-A8BC-4B79-A848-998428D58567}" type="presOf" srcId="{C8128DCA-9980-424E-8333-64292494185C}" destId="{1C63D16C-C5F0-41DB-BA0A-6CC4D37FC867}" srcOrd="1" destOrd="0" presId="urn:microsoft.com/office/officeart/2005/8/layout/pyramid1"/>
    <dgm:cxn modelId="{E0589FC0-30CB-4226-90BA-A9DA98095B45}" type="presOf" srcId="{C8128DCA-9980-424E-8333-64292494185C}" destId="{302FF1DE-E0B2-4EB8-A58A-3FDB1268D3CD}" srcOrd="0" destOrd="0" presId="urn:microsoft.com/office/officeart/2005/8/layout/pyramid1"/>
    <dgm:cxn modelId="{2A4A0954-A800-4E35-B6F4-F53E18FEA9C4}" type="presOf" srcId="{633CB454-ECA8-42F9-8873-6644B6184BE3}" destId="{897510BF-865B-4812-B92C-17F6B0A05BA1}" srcOrd="0" destOrd="0" presId="urn:microsoft.com/office/officeart/2005/8/layout/pyramid1"/>
    <dgm:cxn modelId="{DDAF5FA8-90D7-455C-A6D7-E11A38DCE4D0}" type="presOf" srcId="{41DCCD33-72A1-4EF8-AE65-5151123290E4}" destId="{5A332916-D74F-446E-8B38-5A4B8253CCB1}" srcOrd="0" destOrd="0" presId="urn:microsoft.com/office/officeart/2005/8/layout/pyramid1"/>
    <dgm:cxn modelId="{300B8980-075F-4FB3-8852-F325FCFF489B}" srcId="{633CB454-ECA8-42F9-8873-6644B6184BE3}" destId="{9A9E9635-79FE-4528-97CB-7AF0C121095C}" srcOrd="0" destOrd="0" parTransId="{56922AF2-2D8B-44B8-B50C-02FE79EB1769}" sibTransId="{AE0C8D41-9A97-4A76-9BC0-77CAD468849B}"/>
    <dgm:cxn modelId="{90FBE146-82A1-4D12-816C-3C0AECE0069E}" type="presOf" srcId="{9A9E9635-79FE-4528-97CB-7AF0C121095C}" destId="{C5A10B9D-7F0B-4E77-939D-BBBE206FFB70}" srcOrd="0" destOrd="0" presId="urn:microsoft.com/office/officeart/2005/8/layout/pyramid1"/>
    <dgm:cxn modelId="{8DB971B2-EF6E-4763-87CD-B9B98B07765E}" srcId="{633CB454-ECA8-42F9-8873-6644B6184BE3}" destId="{C8128DCA-9980-424E-8333-64292494185C}" srcOrd="2" destOrd="0" parTransId="{24E0561C-C5A2-443C-A3B4-B8C48894BA5E}" sibTransId="{0CDF073C-D04D-499E-A8D6-35CB73A2083B}"/>
    <dgm:cxn modelId="{D7A090DE-EB89-4374-AB76-69ABE305ACDB}" type="presParOf" srcId="{897510BF-865B-4812-B92C-17F6B0A05BA1}" destId="{4EFB2FBB-A7C5-4156-98A2-4D19243F52AA}" srcOrd="0" destOrd="0" presId="urn:microsoft.com/office/officeart/2005/8/layout/pyramid1"/>
    <dgm:cxn modelId="{EBF0F201-7AB6-4A6E-986D-9BCB57F0C6E5}" type="presParOf" srcId="{4EFB2FBB-A7C5-4156-98A2-4D19243F52AA}" destId="{C5A10B9D-7F0B-4E77-939D-BBBE206FFB70}" srcOrd="0" destOrd="0" presId="urn:microsoft.com/office/officeart/2005/8/layout/pyramid1"/>
    <dgm:cxn modelId="{D1C2D901-DFB0-4F8B-A96D-31EDDE21162D}" type="presParOf" srcId="{4EFB2FBB-A7C5-4156-98A2-4D19243F52AA}" destId="{F3A4A837-DC0F-42C2-89B0-F74C81FF0A33}" srcOrd="1" destOrd="0" presId="urn:microsoft.com/office/officeart/2005/8/layout/pyramid1"/>
    <dgm:cxn modelId="{FCAD88FD-84BA-4EC5-B323-FC0135D81C71}" type="presParOf" srcId="{897510BF-865B-4812-B92C-17F6B0A05BA1}" destId="{54D285E7-204C-4D43-A83F-8C361C0EF848}" srcOrd="1" destOrd="0" presId="urn:microsoft.com/office/officeart/2005/8/layout/pyramid1"/>
    <dgm:cxn modelId="{BC77C3E4-CA9C-4081-AAE4-EE30F5628703}" type="presParOf" srcId="{54D285E7-204C-4D43-A83F-8C361C0EF848}" destId="{5A332916-D74F-446E-8B38-5A4B8253CCB1}" srcOrd="0" destOrd="0" presId="urn:microsoft.com/office/officeart/2005/8/layout/pyramid1"/>
    <dgm:cxn modelId="{5662032D-6736-4AC4-A4C2-CFF6A7D5CC4D}" type="presParOf" srcId="{54D285E7-204C-4D43-A83F-8C361C0EF848}" destId="{F9264E03-59E6-4D02-B6A2-DF96CBBB59ED}" srcOrd="1" destOrd="0" presId="urn:microsoft.com/office/officeart/2005/8/layout/pyramid1"/>
    <dgm:cxn modelId="{B060C62C-2B21-4C1F-9D93-3377F2020EAD}" type="presParOf" srcId="{897510BF-865B-4812-B92C-17F6B0A05BA1}" destId="{4D0B771C-8CFF-483D-93F6-171F567DEE0C}" srcOrd="2" destOrd="0" presId="urn:microsoft.com/office/officeart/2005/8/layout/pyramid1"/>
    <dgm:cxn modelId="{D42BE1E0-21BE-4387-A27D-FF3391C5FC70}" type="presParOf" srcId="{4D0B771C-8CFF-483D-93F6-171F567DEE0C}" destId="{302FF1DE-E0B2-4EB8-A58A-3FDB1268D3CD}" srcOrd="0" destOrd="0" presId="urn:microsoft.com/office/officeart/2005/8/layout/pyramid1"/>
    <dgm:cxn modelId="{E84282C3-6B2B-477F-97DC-5E00DC122C45}" type="presParOf" srcId="{4D0B771C-8CFF-483D-93F6-171F567DEE0C}" destId="{1C63D16C-C5F0-41DB-BA0A-6CC4D37FC867}" srcOrd="1" destOrd="0" presId="urn:microsoft.com/office/officeart/2005/8/layout/pyramid1"/>
    <dgm:cxn modelId="{A70A5508-E238-4CF3-9839-3C0F1140B05D}" type="presParOf" srcId="{897510BF-865B-4812-B92C-17F6B0A05BA1}" destId="{27663E4D-7A83-4B18-9584-4F061AA2DC9E}" srcOrd="3" destOrd="0" presId="urn:microsoft.com/office/officeart/2005/8/layout/pyramid1"/>
    <dgm:cxn modelId="{DB9C0C3E-2D8D-4A58-8434-2DA83ABAF9D2}" type="presParOf" srcId="{27663E4D-7A83-4B18-9584-4F061AA2DC9E}" destId="{57CB9E7F-7AF6-46FF-A5E6-8A13D67907FC}" srcOrd="0" destOrd="0" presId="urn:microsoft.com/office/officeart/2005/8/layout/pyramid1"/>
    <dgm:cxn modelId="{CD94995E-FE6D-42DB-8221-798CE3CA2182}" type="presParOf" srcId="{27663E4D-7A83-4B18-9584-4F061AA2DC9E}" destId="{8D17E30E-41BB-4FAB-80C8-58D3AAE459F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DF32F2-9DC5-4FD8-8146-9F7AC9C5835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2901C6DE-DF67-4486-8AFA-917259235B46}">
      <dgm:prSet phldrT="[نص]"/>
      <dgm:spPr/>
      <dgm:t>
        <a:bodyPr/>
        <a:lstStyle/>
        <a:p>
          <a:pPr rtl="1"/>
          <a:r>
            <a:rPr lang="ar-SA" dirty="0" smtClean="0"/>
            <a:t>أدوات جمع البيانات</a:t>
          </a:r>
          <a:endParaRPr lang="ar-SA" dirty="0"/>
        </a:p>
      </dgm:t>
    </dgm:pt>
    <dgm:pt modelId="{06EE821A-0697-4B5E-9915-F4ED83CF7F63}" type="parTrans" cxnId="{C3DD1CBB-B689-467C-8896-FE7889AABBFC}">
      <dgm:prSet/>
      <dgm:spPr/>
      <dgm:t>
        <a:bodyPr/>
        <a:lstStyle/>
        <a:p>
          <a:pPr rtl="1"/>
          <a:endParaRPr lang="ar-SA"/>
        </a:p>
      </dgm:t>
    </dgm:pt>
    <dgm:pt modelId="{D0155486-7B01-4B63-8CD0-4707B9A83827}" type="sibTrans" cxnId="{C3DD1CBB-B689-467C-8896-FE7889AABBFC}">
      <dgm:prSet/>
      <dgm:spPr/>
      <dgm:t>
        <a:bodyPr/>
        <a:lstStyle/>
        <a:p>
          <a:pPr rtl="1"/>
          <a:endParaRPr lang="ar-SA"/>
        </a:p>
      </dgm:t>
    </dgm:pt>
    <dgm:pt modelId="{5E92D54F-D540-4B6A-AC06-3101EBBF2A7F}">
      <dgm:prSet phldrT="[نص]"/>
      <dgm:spPr/>
      <dgm:t>
        <a:bodyPr/>
        <a:lstStyle/>
        <a:p>
          <a:pPr rtl="1"/>
          <a:r>
            <a:rPr lang="ar-SA" dirty="0" smtClean="0"/>
            <a:t>الملاحظة</a:t>
          </a:r>
          <a:endParaRPr lang="ar-SA" dirty="0"/>
        </a:p>
      </dgm:t>
    </dgm:pt>
    <dgm:pt modelId="{A6922F6D-5590-4120-A88F-6417D2DB0339}" type="parTrans" cxnId="{09CA8876-9EDC-4CC5-A675-8E0285E0F115}">
      <dgm:prSet/>
      <dgm:spPr/>
      <dgm:t>
        <a:bodyPr/>
        <a:lstStyle/>
        <a:p>
          <a:pPr rtl="1"/>
          <a:endParaRPr lang="ar-SA"/>
        </a:p>
      </dgm:t>
    </dgm:pt>
    <dgm:pt modelId="{EC9D2842-4D64-4867-9300-99B50BB24A47}" type="sibTrans" cxnId="{09CA8876-9EDC-4CC5-A675-8E0285E0F115}">
      <dgm:prSet/>
      <dgm:spPr/>
      <dgm:t>
        <a:bodyPr/>
        <a:lstStyle/>
        <a:p>
          <a:pPr rtl="1"/>
          <a:endParaRPr lang="ar-SA"/>
        </a:p>
      </dgm:t>
    </dgm:pt>
    <dgm:pt modelId="{89D2E1C6-8F8E-416F-AA4D-146AB0E6AAC8}">
      <dgm:prSet phldrT="[نص]"/>
      <dgm:spPr/>
      <dgm:t>
        <a:bodyPr/>
        <a:lstStyle/>
        <a:p>
          <a:pPr rtl="1"/>
          <a:r>
            <a:rPr lang="ar-SA" dirty="0" smtClean="0"/>
            <a:t>الوثائق</a:t>
          </a:r>
          <a:endParaRPr lang="ar-SA" dirty="0"/>
        </a:p>
      </dgm:t>
    </dgm:pt>
    <dgm:pt modelId="{E48213DF-EA24-40EC-825F-9900F43259AD}" type="parTrans" cxnId="{52293B1D-8888-4CC1-8B13-58A6F193F423}">
      <dgm:prSet/>
      <dgm:spPr/>
      <dgm:t>
        <a:bodyPr/>
        <a:lstStyle/>
        <a:p>
          <a:pPr rtl="1"/>
          <a:endParaRPr lang="ar-SA"/>
        </a:p>
      </dgm:t>
    </dgm:pt>
    <dgm:pt modelId="{D989D1D8-3D63-4620-9BFD-899D00126177}" type="sibTrans" cxnId="{52293B1D-8888-4CC1-8B13-58A6F193F423}">
      <dgm:prSet/>
      <dgm:spPr/>
      <dgm:t>
        <a:bodyPr/>
        <a:lstStyle/>
        <a:p>
          <a:pPr rtl="1"/>
          <a:endParaRPr lang="ar-SA"/>
        </a:p>
      </dgm:t>
    </dgm:pt>
    <dgm:pt modelId="{91612DA7-176B-4422-A4CA-DD58345EC574}">
      <dgm:prSet/>
      <dgm:spPr/>
      <dgm:t>
        <a:bodyPr/>
        <a:lstStyle/>
        <a:p>
          <a:pPr rtl="1"/>
          <a:r>
            <a:rPr lang="ar-SA" dirty="0" smtClean="0"/>
            <a:t>الاختبار</a:t>
          </a:r>
          <a:endParaRPr lang="ar-SA" dirty="0"/>
        </a:p>
      </dgm:t>
    </dgm:pt>
    <dgm:pt modelId="{BF3D4F6D-DFC8-4928-AA3E-9069CE659BB5}" type="parTrans" cxnId="{EC5EA996-CE9A-4A1D-96F9-5EBA185DF26D}">
      <dgm:prSet/>
      <dgm:spPr/>
      <dgm:t>
        <a:bodyPr/>
        <a:lstStyle/>
        <a:p>
          <a:pPr rtl="1"/>
          <a:endParaRPr lang="ar-SA"/>
        </a:p>
      </dgm:t>
    </dgm:pt>
    <dgm:pt modelId="{8905A8F8-8311-4158-924C-28340903D2F6}" type="sibTrans" cxnId="{EC5EA996-CE9A-4A1D-96F9-5EBA185DF26D}">
      <dgm:prSet/>
      <dgm:spPr/>
      <dgm:t>
        <a:bodyPr/>
        <a:lstStyle/>
        <a:p>
          <a:pPr rtl="1"/>
          <a:endParaRPr lang="ar-SA"/>
        </a:p>
      </dgm:t>
    </dgm:pt>
    <dgm:pt modelId="{BF4BD8FB-6454-4465-9546-3BFF7A6426EB}">
      <dgm:prSet/>
      <dgm:spPr/>
      <dgm:t>
        <a:bodyPr/>
        <a:lstStyle/>
        <a:p>
          <a:pPr rtl="1"/>
          <a:r>
            <a:rPr lang="ar-SA" dirty="0" smtClean="0"/>
            <a:t>الاستبيان</a:t>
          </a:r>
          <a:endParaRPr lang="ar-SA" dirty="0"/>
        </a:p>
      </dgm:t>
    </dgm:pt>
    <dgm:pt modelId="{9E09C0CE-4141-4DA2-B615-5E9451B23608}" type="parTrans" cxnId="{8D807DF0-FFD3-4DAE-B9F4-737F2F556A66}">
      <dgm:prSet/>
      <dgm:spPr/>
      <dgm:t>
        <a:bodyPr/>
        <a:lstStyle/>
        <a:p>
          <a:pPr rtl="1"/>
          <a:endParaRPr lang="ar-SA"/>
        </a:p>
      </dgm:t>
    </dgm:pt>
    <dgm:pt modelId="{C393E4CD-976F-4FC6-B598-D4B5E7E34296}" type="sibTrans" cxnId="{8D807DF0-FFD3-4DAE-B9F4-737F2F556A66}">
      <dgm:prSet/>
      <dgm:spPr/>
      <dgm:t>
        <a:bodyPr/>
        <a:lstStyle/>
        <a:p>
          <a:pPr rtl="1"/>
          <a:endParaRPr lang="ar-SA"/>
        </a:p>
      </dgm:t>
    </dgm:pt>
    <dgm:pt modelId="{06C79AE6-CB19-465D-AE8A-26A9AC366568}">
      <dgm:prSet/>
      <dgm:spPr/>
      <dgm:t>
        <a:bodyPr/>
        <a:lstStyle/>
        <a:p>
          <a:pPr rtl="1"/>
          <a:r>
            <a:rPr lang="ar-SA" dirty="0" smtClean="0"/>
            <a:t>المقابلة</a:t>
          </a:r>
          <a:endParaRPr lang="ar-SA" dirty="0"/>
        </a:p>
      </dgm:t>
    </dgm:pt>
    <dgm:pt modelId="{F040D080-0BFB-404B-A260-83B2144DB573}" type="parTrans" cxnId="{739E44F1-46D7-411F-8185-356393EC18A1}">
      <dgm:prSet/>
      <dgm:spPr/>
      <dgm:t>
        <a:bodyPr/>
        <a:lstStyle/>
        <a:p>
          <a:pPr rtl="1"/>
          <a:endParaRPr lang="ar-SA"/>
        </a:p>
      </dgm:t>
    </dgm:pt>
    <dgm:pt modelId="{63BEB857-F2B8-4298-A268-7062CA074B4B}" type="sibTrans" cxnId="{739E44F1-46D7-411F-8185-356393EC18A1}">
      <dgm:prSet/>
      <dgm:spPr/>
      <dgm:t>
        <a:bodyPr/>
        <a:lstStyle/>
        <a:p>
          <a:pPr rtl="1"/>
          <a:endParaRPr lang="ar-SA"/>
        </a:p>
      </dgm:t>
    </dgm:pt>
    <dgm:pt modelId="{5DE7CB4A-EBDA-40AE-A152-840293722C82}" type="pres">
      <dgm:prSet presAssocID="{BEDF32F2-9DC5-4FD8-8146-9F7AC9C5835C}" presName="hierChild1" presStyleCnt="0">
        <dgm:presLayoutVars>
          <dgm:chPref val="1"/>
          <dgm:dir/>
          <dgm:animOne val="branch"/>
          <dgm:animLvl val="lvl"/>
          <dgm:resizeHandles/>
        </dgm:presLayoutVars>
      </dgm:prSet>
      <dgm:spPr/>
      <dgm:t>
        <a:bodyPr/>
        <a:lstStyle/>
        <a:p>
          <a:pPr rtl="1"/>
          <a:endParaRPr lang="ar-EG"/>
        </a:p>
      </dgm:t>
    </dgm:pt>
    <dgm:pt modelId="{DEA9482D-757B-4AFE-9FCD-3CF30E92BA1D}" type="pres">
      <dgm:prSet presAssocID="{2901C6DE-DF67-4486-8AFA-917259235B46}" presName="hierRoot1" presStyleCnt="0"/>
      <dgm:spPr/>
    </dgm:pt>
    <dgm:pt modelId="{2EB32C4B-2AF8-41D5-B197-30B4E634FF8D}" type="pres">
      <dgm:prSet presAssocID="{2901C6DE-DF67-4486-8AFA-917259235B46}" presName="composite" presStyleCnt="0"/>
      <dgm:spPr/>
    </dgm:pt>
    <dgm:pt modelId="{03B1C368-1A1D-4B8F-A9BF-D13C99A7E2CC}" type="pres">
      <dgm:prSet presAssocID="{2901C6DE-DF67-4486-8AFA-917259235B46}" presName="background" presStyleLbl="node0" presStyleIdx="0" presStyleCnt="1"/>
      <dgm:spPr/>
    </dgm:pt>
    <dgm:pt modelId="{91709E59-1B67-48DE-AA22-589ABD3E7975}" type="pres">
      <dgm:prSet presAssocID="{2901C6DE-DF67-4486-8AFA-917259235B46}" presName="text" presStyleLbl="fgAcc0" presStyleIdx="0" presStyleCnt="1" custScaleX="214355">
        <dgm:presLayoutVars>
          <dgm:chPref val="3"/>
        </dgm:presLayoutVars>
      </dgm:prSet>
      <dgm:spPr/>
      <dgm:t>
        <a:bodyPr/>
        <a:lstStyle/>
        <a:p>
          <a:pPr rtl="1"/>
          <a:endParaRPr lang="ar-SA"/>
        </a:p>
      </dgm:t>
    </dgm:pt>
    <dgm:pt modelId="{79A3C7DD-F03D-44B4-860D-0D3060C93E56}" type="pres">
      <dgm:prSet presAssocID="{2901C6DE-DF67-4486-8AFA-917259235B46}" presName="hierChild2" presStyleCnt="0"/>
      <dgm:spPr/>
    </dgm:pt>
    <dgm:pt modelId="{130913F3-173D-4A13-A288-2F9D03769017}" type="pres">
      <dgm:prSet presAssocID="{A6922F6D-5590-4120-A88F-6417D2DB0339}" presName="Name10" presStyleLbl="parChTrans1D2" presStyleIdx="0" presStyleCnt="5"/>
      <dgm:spPr/>
      <dgm:t>
        <a:bodyPr/>
        <a:lstStyle/>
        <a:p>
          <a:pPr rtl="1"/>
          <a:endParaRPr lang="ar-EG"/>
        </a:p>
      </dgm:t>
    </dgm:pt>
    <dgm:pt modelId="{998AF5EA-C154-4F74-B67C-BB1B28B9C82F}" type="pres">
      <dgm:prSet presAssocID="{5E92D54F-D540-4B6A-AC06-3101EBBF2A7F}" presName="hierRoot2" presStyleCnt="0"/>
      <dgm:spPr/>
    </dgm:pt>
    <dgm:pt modelId="{3EF2EFD0-66CE-456E-990B-FAA0EDEF6823}" type="pres">
      <dgm:prSet presAssocID="{5E92D54F-D540-4B6A-AC06-3101EBBF2A7F}" presName="composite2" presStyleCnt="0"/>
      <dgm:spPr/>
    </dgm:pt>
    <dgm:pt modelId="{ED9EF8B0-B916-40DD-AC6A-D10823BE81EB}" type="pres">
      <dgm:prSet presAssocID="{5E92D54F-D540-4B6A-AC06-3101EBBF2A7F}" presName="background2" presStyleLbl="node2" presStyleIdx="0" presStyleCnt="5"/>
      <dgm:spPr/>
    </dgm:pt>
    <dgm:pt modelId="{C03C634D-4C5B-4F84-AD76-18E55D1230FE}" type="pres">
      <dgm:prSet presAssocID="{5E92D54F-D540-4B6A-AC06-3101EBBF2A7F}" presName="text2" presStyleLbl="fgAcc2" presStyleIdx="0" presStyleCnt="5">
        <dgm:presLayoutVars>
          <dgm:chPref val="3"/>
        </dgm:presLayoutVars>
      </dgm:prSet>
      <dgm:spPr/>
      <dgm:t>
        <a:bodyPr/>
        <a:lstStyle/>
        <a:p>
          <a:pPr rtl="1"/>
          <a:endParaRPr lang="ar-EG"/>
        </a:p>
      </dgm:t>
    </dgm:pt>
    <dgm:pt modelId="{C82B994C-1D78-4DAE-B456-0905483601EA}" type="pres">
      <dgm:prSet presAssocID="{5E92D54F-D540-4B6A-AC06-3101EBBF2A7F}" presName="hierChild3" presStyleCnt="0"/>
      <dgm:spPr/>
    </dgm:pt>
    <dgm:pt modelId="{C96DFCE4-0F50-417D-ADD2-6192FA45527B}" type="pres">
      <dgm:prSet presAssocID="{BF3D4F6D-DFC8-4928-AA3E-9069CE659BB5}" presName="Name10" presStyleLbl="parChTrans1D2" presStyleIdx="1" presStyleCnt="5"/>
      <dgm:spPr/>
      <dgm:t>
        <a:bodyPr/>
        <a:lstStyle/>
        <a:p>
          <a:pPr rtl="1"/>
          <a:endParaRPr lang="ar-EG"/>
        </a:p>
      </dgm:t>
    </dgm:pt>
    <dgm:pt modelId="{F0557A5A-40C9-47DD-A020-D35266388EC8}" type="pres">
      <dgm:prSet presAssocID="{91612DA7-176B-4422-A4CA-DD58345EC574}" presName="hierRoot2" presStyleCnt="0"/>
      <dgm:spPr/>
    </dgm:pt>
    <dgm:pt modelId="{12D1D634-7FEC-4828-A136-9BBD87872EFE}" type="pres">
      <dgm:prSet presAssocID="{91612DA7-176B-4422-A4CA-DD58345EC574}" presName="composite2" presStyleCnt="0"/>
      <dgm:spPr/>
    </dgm:pt>
    <dgm:pt modelId="{3B865116-3267-4B16-B71A-5EE5614E394D}" type="pres">
      <dgm:prSet presAssocID="{91612DA7-176B-4422-A4CA-DD58345EC574}" presName="background2" presStyleLbl="node2" presStyleIdx="1" presStyleCnt="5"/>
      <dgm:spPr/>
    </dgm:pt>
    <dgm:pt modelId="{A71E35EE-3B1B-4483-9B4F-06F5AA712E20}" type="pres">
      <dgm:prSet presAssocID="{91612DA7-176B-4422-A4CA-DD58345EC574}" presName="text2" presStyleLbl="fgAcc2" presStyleIdx="1" presStyleCnt="5">
        <dgm:presLayoutVars>
          <dgm:chPref val="3"/>
        </dgm:presLayoutVars>
      </dgm:prSet>
      <dgm:spPr/>
      <dgm:t>
        <a:bodyPr/>
        <a:lstStyle/>
        <a:p>
          <a:pPr rtl="1"/>
          <a:endParaRPr lang="ar-EG"/>
        </a:p>
      </dgm:t>
    </dgm:pt>
    <dgm:pt modelId="{3B306BB4-FD52-4D5C-BB6F-8217220C9772}" type="pres">
      <dgm:prSet presAssocID="{91612DA7-176B-4422-A4CA-DD58345EC574}" presName="hierChild3" presStyleCnt="0"/>
      <dgm:spPr/>
    </dgm:pt>
    <dgm:pt modelId="{81B740AA-7AF6-41E7-A620-680580B30B19}" type="pres">
      <dgm:prSet presAssocID="{9E09C0CE-4141-4DA2-B615-5E9451B23608}" presName="Name10" presStyleLbl="parChTrans1D2" presStyleIdx="2" presStyleCnt="5"/>
      <dgm:spPr/>
      <dgm:t>
        <a:bodyPr/>
        <a:lstStyle/>
        <a:p>
          <a:pPr rtl="1"/>
          <a:endParaRPr lang="ar-EG"/>
        </a:p>
      </dgm:t>
    </dgm:pt>
    <dgm:pt modelId="{0E28210F-D132-4EF7-9A12-50E135294A9C}" type="pres">
      <dgm:prSet presAssocID="{BF4BD8FB-6454-4465-9546-3BFF7A6426EB}" presName="hierRoot2" presStyleCnt="0"/>
      <dgm:spPr/>
    </dgm:pt>
    <dgm:pt modelId="{8666C7C5-E3E1-496F-AEA1-20233BEE0E9B}" type="pres">
      <dgm:prSet presAssocID="{BF4BD8FB-6454-4465-9546-3BFF7A6426EB}" presName="composite2" presStyleCnt="0"/>
      <dgm:spPr/>
    </dgm:pt>
    <dgm:pt modelId="{29187CD4-34CF-4A0B-9F60-EE44797AC71A}" type="pres">
      <dgm:prSet presAssocID="{BF4BD8FB-6454-4465-9546-3BFF7A6426EB}" presName="background2" presStyleLbl="node2" presStyleIdx="2" presStyleCnt="5"/>
      <dgm:spPr/>
    </dgm:pt>
    <dgm:pt modelId="{59418E5F-2002-4B05-81D7-9696D54EB45B}" type="pres">
      <dgm:prSet presAssocID="{BF4BD8FB-6454-4465-9546-3BFF7A6426EB}" presName="text2" presStyleLbl="fgAcc2" presStyleIdx="2" presStyleCnt="5">
        <dgm:presLayoutVars>
          <dgm:chPref val="3"/>
        </dgm:presLayoutVars>
      </dgm:prSet>
      <dgm:spPr/>
      <dgm:t>
        <a:bodyPr/>
        <a:lstStyle/>
        <a:p>
          <a:pPr rtl="1"/>
          <a:endParaRPr lang="ar-EG"/>
        </a:p>
      </dgm:t>
    </dgm:pt>
    <dgm:pt modelId="{489A1B60-A393-4480-8BBA-D11B8612C662}" type="pres">
      <dgm:prSet presAssocID="{BF4BD8FB-6454-4465-9546-3BFF7A6426EB}" presName="hierChild3" presStyleCnt="0"/>
      <dgm:spPr/>
    </dgm:pt>
    <dgm:pt modelId="{AFECAA01-A767-4984-B33B-8742F388C324}" type="pres">
      <dgm:prSet presAssocID="{F040D080-0BFB-404B-A260-83B2144DB573}" presName="Name10" presStyleLbl="parChTrans1D2" presStyleIdx="3" presStyleCnt="5"/>
      <dgm:spPr/>
      <dgm:t>
        <a:bodyPr/>
        <a:lstStyle/>
        <a:p>
          <a:pPr rtl="1"/>
          <a:endParaRPr lang="ar-EG"/>
        </a:p>
      </dgm:t>
    </dgm:pt>
    <dgm:pt modelId="{CAD902ED-A27E-4804-A76E-87F7993AA076}" type="pres">
      <dgm:prSet presAssocID="{06C79AE6-CB19-465D-AE8A-26A9AC366568}" presName="hierRoot2" presStyleCnt="0"/>
      <dgm:spPr/>
    </dgm:pt>
    <dgm:pt modelId="{F4657291-B22D-481C-8F04-073489C38A90}" type="pres">
      <dgm:prSet presAssocID="{06C79AE6-CB19-465D-AE8A-26A9AC366568}" presName="composite2" presStyleCnt="0"/>
      <dgm:spPr/>
    </dgm:pt>
    <dgm:pt modelId="{E69DDB5F-93F3-43BF-BBFD-71E23E014BB2}" type="pres">
      <dgm:prSet presAssocID="{06C79AE6-CB19-465D-AE8A-26A9AC366568}" presName="background2" presStyleLbl="node2" presStyleIdx="3" presStyleCnt="5"/>
      <dgm:spPr/>
    </dgm:pt>
    <dgm:pt modelId="{F7FDB27F-8EF8-4880-A5F1-EFB625B5186A}" type="pres">
      <dgm:prSet presAssocID="{06C79AE6-CB19-465D-AE8A-26A9AC366568}" presName="text2" presStyleLbl="fgAcc2" presStyleIdx="3" presStyleCnt="5">
        <dgm:presLayoutVars>
          <dgm:chPref val="3"/>
        </dgm:presLayoutVars>
      </dgm:prSet>
      <dgm:spPr/>
      <dgm:t>
        <a:bodyPr/>
        <a:lstStyle/>
        <a:p>
          <a:pPr rtl="1"/>
          <a:endParaRPr lang="ar-EG"/>
        </a:p>
      </dgm:t>
    </dgm:pt>
    <dgm:pt modelId="{593546A9-13BC-4733-A64A-FE5FB1BFB92D}" type="pres">
      <dgm:prSet presAssocID="{06C79AE6-CB19-465D-AE8A-26A9AC366568}" presName="hierChild3" presStyleCnt="0"/>
      <dgm:spPr/>
    </dgm:pt>
    <dgm:pt modelId="{96F68576-E14E-401A-A049-43B489C787B1}" type="pres">
      <dgm:prSet presAssocID="{E48213DF-EA24-40EC-825F-9900F43259AD}" presName="Name10" presStyleLbl="parChTrans1D2" presStyleIdx="4" presStyleCnt="5"/>
      <dgm:spPr/>
      <dgm:t>
        <a:bodyPr/>
        <a:lstStyle/>
        <a:p>
          <a:pPr rtl="1"/>
          <a:endParaRPr lang="ar-EG"/>
        </a:p>
      </dgm:t>
    </dgm:pt>
    <dgm:pt modelId="{28747CB0-6D4E-4959-9609-ABF563BF0548}" type="pres">
      <dgm:prSet presAssocID="{89D2E1C6-8F8E-416F-AA4D-146AB0E6AAC8}" presName="hierRoot2" presStyleCnt="0"/>
      <dgm:spPr/>
    </dgm:pt>
    <dgm:pt modelId="{1817DB28-A9DF-4D5E-9982-7C0C92A01518}" type="pres">
      <dgm:prSet presAssocID="{89D2E1C6-8F8E-416F-AA4D-146AB0E6AAC8}" presName="composite2" presStyleCnt="0"/>
      <dgm:spPr/>
    </dgm:pt>
    <dgm:pt modelId="{82E35D30-9065-4255-8D94-FFC425D0DA65}" type="pres">
      <dgm:prSet presAssocID="{89D2E1C6-8F8E-416F-AA4D-146AB0E6AAC8}" presName="background2" presStyleLbl="node2" presStyleIdx="4" presStyleCnt="5"/>
      <dgm:spPr/>
    </dgm:pt>
    <dgm:pt modelId="{9A4EB717-755A-4567-8817-8A785DA6E583}" type="pres">
      <dgm:prSet presAssocID="{89D2E1C6-8F8E-416F-AA4D-146AB0E6AAC8}" presName="text2" presStyleLbl="fgAcc2" presStyleIdx="4" presStyleCnt="5">
        <dgm:presLayoutVars>
          <dgm:chPref val="3"/>
        </dgm:presLayoutVars>
      </dgm:prSet>
      <dgm:spPr/>
      <dgm:t>
        <a:bodyPr/>
        <a:lstStyle/>
        <a:p>
          <a:pPr rtl="1"/>
          <a:endParaRPr lang="ar-EG"/>
        </a:p>
      </dgm:t>
    </dgm:pt>
    <dgm:pt modelId="{060B7585-4783-4A06-A8FF-A25C6B20A70B}" type="pres">
      <dgm:prSet presAssocID="{89D2E1C6-8F8E-416F-AA4D-146AB0E6AAC8}" presName="hierChild3" presStyleCnt="0"/>
      <dgm:spPr/>
    </dgm:pt>
  </dgm:ptLst>
  <dgm:cxnLst>
    <dgm:cxn modelId="{D39B4215-D9C8-4C22-AA78-6808B1A6D038}" type="presOf" srcId="{2901C6DE-DF67-4486-8AFA-917259235B46}" destId="{91709E59-1B67-48DE-AA22-589ABD3E7975}" srcOrd="0" destOrd="0" presId="urn:microsoft.com/office/officeart/2005/8/layout/hierarchy1"/>
    <dgm:cxn modelId="{2473D4FB-176E-4460-9A70-06E7CACB837B}" type="presOf" srcId="{F040D080-0BFB-404B-A260-83B2144DB573}" destId="{AFECAA01-A767-4984-B33B-8742F388C324}" srcOrd="0" destOrd="0" presId="urn:microsoft.com/office/officeart/2005/8/layout/hierarchy1"/>
    <dgm:cxn modelId="{739E44F1-46D7-411F-8185-356393EC18A1}" srcId="{2901C6DE-DF67-4486-8AFA-917259235B46}" destId="{06C79AE6-CB19-465D-AE8A-26A9AC366568}" srcOrd="3" destOrd="0" parTransId="{F040D080-0BFB-404B-A260-83B2144DB573}" sibTransId="{63BEB857-F2B8-4298-A268-7062CA074B4B}"/>
    <dgm:cxn modelId="{EC5EA996-CE9A-4A1D-96F9-5EBA185DF26D}" srcId="{2901C6DE-DF67-4486-8AFA-917259235B46}" destId="{91612DA7-176B-4422-A4CA-DD58345EC574}" srcOrd="1" destOrd="0" parTransId="{BF3D4F6D-DFC8-4928-AA3E-9069CE659BB5}" sibTransId="{8905A8F8-8311-4158-924C-28340903D2F6}"/>
    <dgm:cxn modelId="{C3DD1CBB-B689-467C-8896-FE7889AABBFC}" srcId="{BEDF32F2-9DC5-4FD8-8146-9F7AC9C5835C}" destId="{2901C6DE-DF67-4486-8AFA-917259235B46}" srcOrd="0" destOrd="0" parTransId="{06EE821A-0697-4B5E-9915-F4ED83CF7F63}" sibTransId="{D0155486-7B01-4B63-8CD0-4707B9A83827}"/>
    <dgm:cxn modelId="{64A22AEA-5345-48B4-B442-61DAA3793761}" type="presOf" srcId="{BF4BD8FB-6454-4465-9546-3BFF7A6426EB}" destId="{59418E5F-2002-4B05-81D7-9696D54EB45B}" srcOrd="0" destOrd="0" presId="urn:microsoft.com/office/officeart/2005/8/layout/hierarchy1"/>
    <dgm:cxn modelId="{62ABEC94-252B-458D-ACC4-8EB0B569982D}" type="presOf" srcId="{06C79AE6-CB19-465D-AE8A-26A9AC366568}" destId="{F7FDB27F-8EF8-4880-A5F1-EFB625B5186A}" srcOrd="0" destOrd="0" presId="urn:microsoft.com/office/officeart/2005/8/layout/hierarchy1"/>
    <dgm:cxn modelId="{B1CFDCCB-F382-420D-9EFF-48E651C65CFC}" type="presOf" srcId="{5E92D54F-D540-4B6A-AC06-3101EBBF2A7F}" destId="{C03C634D-4C5B-4F84-AD76-18E55D1230FE}" srcOrd="0" destOrd="0" presId="urn:microsoft.com/office/officeart/2005/8/layout/hierarchy1"/>
    <dgm:cxn modelId="{AB01DDD6-0D25-4D58-AF21-717C67AEAB1C}" type="presOf" srcId="{E48213DF-EA24-40EC-825F-9900F43259AD}" destId="{96F68576-E14E-401A-A049-43B489C787B1}" srcOrd="0" destOrd="0" presId="urn:microsoft.com/office/officeart/2005/8/layout/hierarchy1"/>
    <dgm:cxn modelId="{6FEFE47C-3944-40AB-95CF-21D6079233BC}" type="presOf" srcId="{91612DA7-176B-4422-A4CA-DD58345EC574}" destId="{A71E35EE-3B1B-4483-9B4F-06F5AA712E20}" srcOrd="0" destOrd="0" presId="urn:microsoft.com/office/officeart/2005/8/layout/hierarchy1"/>
    <dgm:cxn modelId="{8D807DF0-FFD3-4DAE-B9F4-737F2F556A66}" srcId="{2901C6DE-DF67-4486-8AFA-917259235B46}" destId="{BF4BD8FB-6454-4465-9546-3BFF7A6426EB}" srcOrd="2" destOrd="0" parTransId="{9E09C0CE-4141-4DA2-B615-5E9451B23608}" sibTransId="{C393E4CD-976F-4FC6-B598-D4B5E7E34296}"/>
    <dgm:cxn modelId="{EC52FFD6-A12A-462A-B825-C033A9B1745B}" type="presOf" srcId="{BEDF32F2-9DC5-4FD8-8146-9F7AC9C5835C}" destId="{5DE7CB4A-EBDA-40AE-A152-840293722C82}" srcOrd="0" destOrd="0" presId="urn:microsoft.com/office/officeart/2005/8/layout/hierarchy1"/>
    <dgm:cxn modelId="{C9276B4C-CE10-4BCA-8FC3-DA86325598A9}" type="presOf" srcId="{BF3D4F6D-DFC8-4928-AA3E-9069CE659BB5}" destId="{C96DFCE4-0F50-417D-ADD2-6192FA45527B}" srcOrd="0" destOrd="0" presId="urn:microsoft.com/office/officeart/2005/8/layout/hierarchy1"/>
    <dgm:cxn modelId="{6D85549C-8FF9-4C28-A20D-8504BEC81115}" type="presOf" srcId="{9E09C0CE-4141-4DA2-B615-5E9451B23608}" destId="{81B740AA-7AF6-41E7-A620-680580B30B19}" srcOrd="0" destOrd="0" presId="urn:microsoft.com/office/officeart/2005/8/layout/hierarchy1"/>
    <dgm:cxn modelId="{08A218CC-FCB2-441F-ABC1-101EB64B4723}" type="presOf" srcId="{A6922F6D-5590-4120-A88F-6417D2DB0339}" destId="{130913F3-173D-4A13-A288-2F9D03769017}" srcOrd="0" destOrd="0" presId="urn:microsoft.com/office/officeart/2005/8/layout/hierarchy1"/>
    <dgm:cxn modelId="{52293B1D-8888-4CC1-8B13-58A6F193F423}" srcId="{2901C6DE-DF67-4486-8AFA-917259235B46}" destId="{89D2E1C6-8F8E-416F-AA4D-146AB0E6AAC8}" srcOrd="4" destOrd="0" parTransId="{E48213DF-EA24-40EC-825F-9900F43259AD}" sibTransId="{D989D1D8-3D63-4620-9BFD-899D00126177}"/>
    <dgm:cxn modelId="{09CA8876-9EDC-4CC5-A675-8E0285E0F115}" srcId="{2901C6DE-DF67-4486-8AFA-917259235B46}" destId="{5E92D54F-D540-4B6A-AC06-3101EBBF2A7F}" srcOrd="0" destOrd="0" parTransId="{A6922F6D-5590-4120-A88F-6417D2DB0339}" sibTransId="{EC9D2842-4D64-4867-9300-99B50BB24A47}"/>
    <dgm:cxn modelId="{3B9959A8-6FD9-4A2A-BE85-E69245B7D30D}" type="presOf" srcId="{89D2E1C6-8F8E-416F-AA4D-146AB0E6AAC8}" destId="{9A4EB717-755A-4567-8817-8A785DA6E583}" srcOrd="0" destOrd="0" presId="urn:microsoft.com/office/officeart/2005/8/layout/hierarchy1"/>
    <dgm:cxn modelId="{42C413D1-7A35-4979-996B-401BAA651025}" type="presParOf" srcId="{5DE7CB4A-EBDA-40AE-A152-840293722C82}" destId="{DEA9482D-757B-4AFE-9FCD-3CF30E92BA1D}" srcOrd="0" destOrd="0" presId="urn:microsoft.com/office/officeart/2005/8/layout/hierarchy1"/>
    <dgm:cxn modelId="{5C2DCC3C-9572-44CC-9603-EB38E265E0B4}" type="presParOf" srcId="{DEA9482D-757B-4AFE-9FCD-3CF30E92BA1D}" destId="{2EB32C4B-2AF8-41D5-B197-30B4E634FF8D}" srcOrd="0" destOrd="0" presId="urn:microsoft.com/office/officeart/2005/8/layout/hierarchy1"/>
    <dgm:cxn modelId="{C396C237-A1B7-44EA-B6DF-6FDEBF3F6128}" type="presParOf" srcId="{2EB32C4B-2AF8-41D5-B197-30B4E634FF8D}" destId="{03B1C368-1A1D-4B8F-A9BF-D13C99A7E2CC}" srcOrd="0" destOrd="0" presId="urn:microsoft.com/office/officeart/2005/8/layout/hierarchy1"/>
    <dgm:cxn modelId="{0474BE4A-938C-4D41-BAC5-B2F52E7469A4}" type="presParOf" srcId="{2EB32C4B-2AF8-41D5-B197-30B4E634FF8D}" destId="{91709E59-1B67-48DE-AA22-589ABD3E7975}" srcOrd="1" destOrd="0" presId="urn:microsoft.com/office/officeart/2005/8/layout/hierarchy1"/>
    <dgm:cxn modelId="{B7F9862B-C09D-42D3-A2E3-E44679ED3BFC}" type="presParOf" srcId="{DEA9482D-757B-4AFE-9FCD-3CF30E92BA1D}" destId="{79A3C7DD-F03D-44B4-860D-0D3060C93E56}" srcOrd="1" destOrd="0" presId="urn:microsoft.com/office/officeart/2005/8/layout/hierarchy1"/>
    <dgm:cxn modelId="{95E051D1-3A2F-4AF7-B134-78A57052F4C3}" type="presParOf" srcId="{79A3C7DD-F03D-44B4-860D-0D3060C93E56}" destId="{130913F3-173D-4A13-A288-2F9D03769017}" srcOrd="0" destOrd="0" presId="urn:microsoft.com/office/officeart/2005/8/layout/hierarchy1"/>
    <dgm:cxn modelId="{7D18EFDD-F609-4C50-9599-8BBC55368403}" type="presParOf" srcId="{79A3C7DD-F03D-44B4-860D-0D3060C93E56}" destId="{998AF5EA-C154-4F74-B67C-BB1B28B9C82F}" srcOrd="1" destOrd="0" presId="urn:microsoft.com/office/officeart/2005/8/layout/hierarchy1"/>
    <dgm:cxn modelId="{2055671C-2E3D-4206-8E76-07F27E38E1E2}" type="presParOf" srcId="{998AF5EA-C154-4F74-B67C-BB1B28B9C82F}" destId="{3EF2EFD0-66CE-456E-990B-FAA0EDEF6823}" srcOrd="0" destOrd="0" presId="urn:microsoft.com/office/officeart/2005/8/layout/hierarchy1"/>
    <dgm:cxn modelId="{57A748B8-C39B-4851-AA7F-1A41264E1B89}" type="presParOf" srcId="{3EF2EFD0-66CE-456E-990B-FAA0EDEF6823}" destId="{ED9EF8B0-B916-40DD-AC6A-D10823BE81EB}" srcOrd="0" destOrd="0" presId="urn:microsoft.com/office/officeart/2005/8/layout/hierarchy1"/>
    <dgm:cxn modelId="{F86E95C1-0EBD-4361-9775-EA09192E3125}" type="presParOf" srcId="{3EF2EFD0-66CE-456E-990B-FAA0EDEF6823}" destId="{C03C634D-4C5B-4F84-AD76-18E55D1230FE}" srcOrd="1" destOrd="0" presId="urn:microsoft.com/office/officeart/2005/8/layout/hierarchy1"/>
    <dgm:cxn modelId="{72A41451-43AF-4C8F-8764-A3C927C95B84}" type="presParOf" srcId="{998AF5EA-C154-4F74-B67C-BB1B28B9C82F}" destId="{C82B994C-1D78-4DAE-B456-0905483601EA}" srcOrd="1" destOrd="0" presId="urn:microsoft.com/office/officeart/2005/8/layout/hierarchy1"/>
    <dgm:cxn modelId="{337383A8-3825-498B-A2BF-BD67799E60B0}" type="presParOf" srcId="{79A3C7DD-F03D-44B4-860D-0D3060C93E56}" destId="{C96DFCE4-0F50-417D-ADD2-6192FA45527B}" srcOrd="2" destOrd="0" presId="urn:microsoft.com/office/officeart/2005/8/layout/hierarchy1"/>
    <dgm:cxn modelId="{7816434E-BA03-403C-908C-CE96F3BCD389}" type="presParOf" srcId="{79A3C7DD-F03D-44B4-860D-0D3060C93E56}" destId="{F0557A5A-40C9-47DD-A020-D35266388EC8}" srcOrd="3" destOrd="0" presId="urn:microsoft.com/office/officeart/2005/8/layout/hierarchy1"/>
    <dgm:cxn modelId="{1BE69253-00B0-45DB-8FE5-2C8C8E5A0D34}" type="presParOf" srcId="{F0557A5A-40C9-47DD-A020-D35266388EC8}" destId="{12D1D634-7FEC-4828-A136-9BBD87872EFE}" srcOrd="0" destOrd="0" presId="urn:microsoft.com/office/officeart/2005/8/layout/hierarchy1"/>
    <dgm:cxn modelId="{B6C34068-BF17-4201-80A3-CB02C1092B0D}" type="presParOf" srcId="{12D1D634-7FEC-4828-A136-9BBD87872EFE}" destId="{3B865116-3267-4B16-B71A-5EE5614E394D}" srcOrd="0" destOrd="0" presId="urn:microsoft.com/office/officeart/2005/8/layout/hierarchy1"/>
    <dgm:cxn modelId="{BD32615D-6134-44EF-87F8-8D606DBBE058}" type="presParOf" srcId="{12D1D634-7FEC-4828-A136-9BBD87872EFE}" destId="{A71E35EE-3B1B-4483-9B4F-06F5AA712E20}" srcOrd="1" destOrd="0" presId="urn:microsoft.com/office/officeart/2005/8/layout/hierarchy1"/>
    <dgm:cxn modelId="{E3599D09-515A-4AE1-B035-8A48ECD9D61D}" type="presParOf" srcId="{F0557A5A-40C9-47DD-A020-D35266388EC8}" destId="{3B306BB4-FD52-4D5C-BB6F-8217220C9772}" srcOrd="1" destOrd="0" presId="urn:microsoft.com/office/officeart/2005/8/layout/hierarchy1"/>
    <dgm:cxn modelId="{A65C5FB4-F508-410A-A3E9-27629C27A15D}" type="presParOf" srcId="{79A3C7DD-F03D-44B4-860D-0D3060C93E56}" destId="{81B740AA-7AF6-41E7-A620-680580B30B19}" srcOrd="4" destOrd="0" presId="urn:microsoft.com/office/officeart/2005/8/layout/hierarchy1"/>
    <dgm:cxn modelId="{32602303-4548-4033-81A1-3DC754C0F31D}" type="presParOf" srcId="{79A3C7DD-F03D-44B4-860D-0D3060C93E56}" destId="{0E28210F-D132-4EF7-9A12-50E135294A9C}" srcOrd="5" destOrd="0" presId="urn:microsoft.com/office/officeart/2005/8/layout/hierarchy1"/>
    <dgm:cxn modelId="{0F64B3A1-11F7-4E56-B563-BD394FCD555C}" type="presParOf" srcId="{0E28210F-D132-4EF7-9A12-50E135294A9C}" destId="{8666C7C5-E3E1-496F-AEA1-20233BEE0E9B}" srcOrd="0" destOrd="0" presId="urn:microsoft.com/office/officeart/2005/8/layout/hierarchy1"/>
    <dgm:cxn modelId="{AF980B59-6BFA-4AF4-89D7-F046F719F7B7}" type="presParOf" srcId="{8666C7C5-E3E1-496F-AEA1-20233BEE0E9B}" destId="{29187CD4-34CF-4A0B-9F60-EE44797AC71A}" srcOrd="0" destOrd="0" presId="urn:microsoft.com/office/officeart/2005/8/layout/hierarchy1"/>
    <dgm:cxn modelId="{0853E028-35D7-4EF7-BD56-702430DF76D9}" type="presParOf" srcId="{8666C7C5-E3E1-496F-AEA1-20233BEE0E9B}" destId="{59418E5F-2002-4B05-81D7-9696D54EB45B}" srcOrd="1" destOrd="0" presId="urn:microsoft.com/office/officeart/2005/8/layout/hierarchy1"/>
    <dgm:cxn modelId="{3FED18C2-A82D-4E5F-AEE3-F92399C3AB49}" type="presParOf" srcId="{0E28210F-D132-4EF7-9A12-50E135294A9C}" destId="{489A1B60-A393-4480-8BBA-D11B8612C662}" srcOrd="1" destOrd="0" presId="urn:microsoft.com/office/officeart/2005/8/layout/hierarchy1"/>
    <dgm:cxn modelId="{04A9110A-B89B-49BD-B16C-47E73B59BDB3}" type="presParOf" srcId="{79A3C7DD-F03D-44B4-860D-0D3060C93E56}" destId="{AFECAA01-A767-4984-B33B-8742F388C324}" srcOrd="6" destOrd="0" presId="urn:microsoft.com/office/officeart/2005/8/layout/hierarchy1"/>
    <dgm:cxn modelId="{E2209F12-B8CC-467E-8B39-827E9692F0C9}" type="presParOf" srcId="{79A3C7DD-F03D-44B4-860D-0D3060C93E56}" destId="{CAD902ED-A27E-4804-A76E-87F7993AA076}" srcOrd="7" destOrd="0" presId="urn:microsoft.com/office/officeart/2005/8/layout/hierarchy1"/>
    <dgm:cxn modelId="{2CAE8512-AAF2-447B-99F2-73E468BECB41}" type="presParOf" srcId="{CAD902ED-A27E-4804-A76E-87F7993AA076}" destId="{F4657291-B22D-481C-8F04-073489C38A90}" srcOrd="0" destOrd="0" presId="urn:microsoft.com/office/officeart/2005/8/layout/hierarchy1"/>
    <dgm:cxn modelId="{6107AE19-8CD6-42CE-8BFE-A435E0313A07}" type="presParOf" srcId="{F4657291-B22D-481C-8F04-073489C38A90}" destId="{E69DDB5F-93F3-43BF-BBFD-71E23E014BB2}" srcOrd="0" destOrd="0" presId="urn:microsoft.com/office/officeart/2005/8/layout/hierarchy1"/>
    <dgm:cxn modelId="{DEBE8EAA-898C-4F9A-9374-15ECE3F0009E}" type="presParOf" srcId="{F4657291-B22D-481C-8F04-073489C38A90}" destId="{F7FDB27F-8EF8-4880-A5F1-EFB625B5186A}" srcOrd="1" destOrd="0" presId="urn:microsoft.com/office/officeart/2005/8/layout/hierarchy1"/>
    <dgm:cxn modelId="{F867AEF4-B436-43EE-8C73-E0744ECF4F7B}" type="presParOf" srcId="{CAD902ED-A27E-4804-A76E-87F7993AA076}" destId="{593546A9-13BC-4733-A64A-FE5FB1BFB92D}" srcOrd="1" destOrd="0" presId="urn:microsoft.com/office/officeart/2005/8/layout/hierarchy1"/>
    <dgm:cxn modelId="{F6DE98D5-0236-4093-83D7-4C7451181341}" type="presParOf" srcId="{79A3C7DD-F03D-44B4-860D-0D3060C93E56}" destId="{96F68576-E14E-401A-A049-43B489C787B1}" srcOrd="8" destOrd="0" presId="urn:microsoft.com/office/officeart/2005/8/layout/hierarchy1"/>
    <dgm:cxn modelId="{73055332-EF48-4A8B-AA5B-BDE29C4672B2}" type="presParOf" srcId="{79A3C7DD-F03D-44B4-860D-0D3060C93E56}" destId="{28747CB0-6D4E-4959-9609-ABF563BF0548}" srcOrd="9" destOrd="0" presId="urn:microsoft.com/office/officeart/2005/8/layout/hierarchy1"/>
    <dgm:cxn modelId="{F8ABBF2A-EB3B-43FD-BA0C-D26695CF0651}" type="presParOf" srcId="{28747CB0-6D4E-4959-9609-ABF563BF0548}" destId="{1817DB28-A9DF-4D5E-9982-7C0C92A01518}" srcOrd="0" destOrd="0" presId="urn:microsoft.com/office/officeart/2005/8/layout/hierarchy1"/>
    <dgm:cxn modelId="{6417ADE7-E1D3-4482-9D28-EC690C2CA641}" type="presParOf" srcId="{1817DB28-A9DF-4D5E-9982-7C0C92A01518}" destId="{82E35D30-9065-4255-8D94-FFC425D0DA65}" srcOrd="0" destOrd="0" presId="urn:microsoft.com/office/officeart/2005/8/layout/hierarchy1"/>
    <dgm:cxn modelId="{DFA58B55-121A-4A57-A458-1F24C097916B}" type="presParOf" srcId="{1817DB28-A9DF-4D5E-9982-7C0C92A01518}" destId="{9A4EB717-755A-4567-8817-8A785DA6E583}" srcOrd="1" destOrd="0" presId="urn:microsoft.com/office/officeart/2005/8/layout/hierarchy1"/>
    <dgm:cxn modelId="{8E0FC7BA-106A-4503-8AA9-291442B98C65}" type="presParOf" srcId="{28747CB0-6D4E-4959-9609-ABF563BF0548}" destId="{060B7585-4783-4A06-A8FF-A25C6B20A70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4454B-DF2F-4179-A395-979834F0BDA5}">
      <dsp:nvSpPr>
        <dsp:cNvPr id="0" name=""/>
        <dsp:cNvSpPr/>
      </dsp:nvSpPr>
      <dsp:spPr>
        <a:xfrm rot="5400000">
          <a:off x="1175335" y="1187599"/>
          <a:ext cx="1042970" cy="1187385"/>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440EA0B-DFF8-4121-8040-FF856F4582D5}">
      <dsp:nvSpPr>
        <dsp:cNvPr id="0" name=""/>
        <dsp:cNvSpPr/>
      </dsp:nvSpPr>
      <dsp:spPr>
        <a:xfrm>
          <a:off x="899012" y="31445"/>
          <a:ext cx="1755748" cy="1228967"/>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جمع المعلومات</a:t>
          </a:r>
          <a:endParaRPr lang="ar-SA" sz="2400" b="1" kern="1200" dirty="0">
            <a:solidFill>
              <a:schemeClr val="bg1"/>
            </a:solidFill>
            <a:effectLst>
              <a:outerShdw blurRad="38100" dist="38100" dir="2700000" algn="tl">
                <a:srgbClr val="000000">
                  <a:alpha val="43137"/>
                </a:srgbClr>
              </a:outerShdw>
            </a:effectLst>
          </a:endParaRPr>
        </a:p>
      </dsp:txBody>
      <dsp:txXfrm>
        <a:off x="959016" y="91449"/>
        <a:ext cx="1635740" cy="1108959"/>
      </dsp:txXfrm>
    </dsp:sp>
    <dsp:sp modelId="{AA96C1AB-1E7E-4DEA-9E1B-DEF40C9CB241}">
      <dsp:nvSpPr>
        <dsp:cNvPr id="0" name=""/>
        <dsp:cNvSpPr/>
      </dsp:nvSpPr>
      <dsp:spPr>
        <a:xfrm>
          <a:off x="2654760" y="148655"/>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D0AD0375-DBF0-4D29-9A38-BDEC922815F3}">
      <dsp:nvSpPr>
        <dsp:cNvPr id="0" name=""/>
        <dsp:cNvSpPr/>
      </dsp:nvSpPr>
      <dsp:spPr>
        <a:xfrm rot="5400000">
          <a:off x="2631038" y="2568135"/>
          <a:ext cx="1042970" cy="1187385"/>
        </a:xfrm>
        <a:prstGeom prst="bentUpArrow">
          <a:avLst>
            <a:gd name="adj1" fmla="val 32840"/>
            <a:gd name="adj2" fmla="val 25000"/>
            <a:gd name="adj3" fmla="val 35780"/>
          </a:avLst>
        </a:prstGeom>
        <a:solidFill>
          <a:schemeClr val="accent1">
            <a:tint val="50000"/>
            <a:hueOff val="-6544757"/>
            <a:satOff val="-351"/>
            <a:lumOff val="5682"/>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1E9BAA3-CA38-4337-B6F3-22FD91DF0D7F}">
      <dsp:nvSpPr>
        <dsp:cNvPr id="0" name=""/>
        <dsp:cNvSpPr/>
      </dsp:nvSpPr>
      <dsp:spPr>
        <a:xfrm>
          <a:off x="2354714" y="1411981"/>
          <a:ext cx="1755748" cy="1228967"/>
        </a:xfrm>
        <a:prstGeom prst="roundRect">
          <a:avLst>
            <a:gd name="adj" fmla="val 1667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تنظيم و عرض المعلومات</a:t>
          </a:r>
          <a:endParaRPr lang="ar-SA" sz="2400" b="1" kern="1200" dirty="0">
            <a:solidFill>
              <a:schemeClr val="bg1"/>
            </a:solidFill>
            <a:effectLst>
              <a:outerShdw blurRad="38100" dist="38100" dir="2700000" algn="tl">
                <a:srgbClr val="000000">
                  <a:alpha val="43137"/>
                </a:srgbClr>
              </a:outerShdw>
            </a:effectLst>
          </a:endParaRPr>
        </a:p>
      </dsp:txBody>
      <dsp:txXfrm>
        <a:off x="2414718" y="1471985"/>
        <a:ext cx="1635740" cy="1108959"/>
      </dsp:txXfrm>
    </dsp:sp>
    <dsp:sp modelId="{69E25005-78BB-4347-8446-5F3F63100C6F}">
      <dsp:nvSpPr>
        <dsp:cNvPr id="0" name=""/>
        <dsp:cNvSpPr/>
      </dsp:nvSpPr>
      <dsp:spPr>
        <a:xfrm>
          <a:off x="4110463" y="1529191"/>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21CA849B-A8AC-4F04-A070-DA4ABFFAE48D}">
      <dsp:nvSpPr>
        <dsp:cNvPr id="0" name=""/>
        <dsp:cNvSpPr/>
      </dsp:nvSpPr>
      <dsp:spPr>
        <a:xfrm rot="5400000">
          <a:off x="4086740" y="3948671"/>
          <a:ext cx="1042970" cy="1187385"/>
        </a:xfrm>
        <a:prstGeom prst="bentUpArrow">
          <a:avLst>
            <a:gd name="adj1" fmla="val 32840"/>
            <a:gd name="adj2" fmla="val 25000"/>
            <a:gd name="adj3" fmla="val 35780"/>
          </a:avLst>
        </a:prstGeom>
        <a:solidFill>
          <a:schemeClr val="accent1">
            <a:tint val="50000"/>
            <a:hueOff val="-13089513"/>
            <a:satOff val="-703"/>
            <a:lumOff val="11364"/>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EC60F2F2-78D8-4F59-A479-A1614D75653E}">
      <dsp:nvSpPr>
        <dsp:cNvPr id="0" name=""/>
        <dsp:cNvSpPr/>
      </dsp:nvSpPr>
      <dsp:spPr>
        <a:xfrm>
          <a:off x="3810416" y="2792517"/>
          <a:ext cx="1755748" cy="1228967"/>
        </a:xfrm>
        <a:prstGeom prst="roundRect">
          <a:avLst>
            <a:gd name="adj" fmla="val 166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وصف و تحليل المعلومات</a:t>
          </a:r>
          <a:endParaRPr lang="ar-SA" sz="2400" b="1" kern="1200" dirty="0">
            <a:solidFill>
              <a:schemeClr val="bg1"/>
            </a:solidFill>
            <a:effectLst>
              <a:outerShdw blurRad="38100" dist="38100" dir="2700000" algn="tl">
                <a:srgbClr val="000000">
                  <a:alpha val="43137"/>
                </a:srgbClr>
              </a:outerShdw>
            </a:effectLst>
          </a:endParaRPr>
        </a:p>
      </dsp:txBody>
      <dsp:txXfrm>
        <a:off x="3870420" y="2852521"/>
        <a:ext cx="1635740" cy="1108959"/>
      </dsp:txXfrm>
    </dsp:sp>
    <dsp:sp modelId="{21591A68-1F83-40A1-8440-404F28A8DFD5}">
      <dsp:nvSpPr>
        <dsp:cNvPr id="0" name=""/>
        <dsp:cNvSpPr/>
      </dsp:nvSpPr>
      <dsp:spPr>
        <a:xfrm>
          <a:off x="5566165" y="2909727"/>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D0DDFCEC-3076-47C1-A12A-16F5C18EC3B5}">
      <dsp:nvSpPr>
        <dsp:cNvPr id="0" name=""/>
        <dsp:cNvSpPr/>
      </dsp:nvSpPr>
      <dsp:spPr>
        <a:xfrm>
          <a:off x="5266119" y="4173052"/>
          <a:ext cx="1755748" cy="1228967"/>
        </a:xfrm>
        <a:prstGeom prst="roundRect">
          <a:avLst>
            <a:gd name="adj" fmla="val 1667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smtClean="0">
              <a:solidFill>
                <a:schemeClr val="bg1"/>
              </a:solidFill>
              <a:effectLst>
                <a:outerShdw blurRad="38100" dist="38100" dir="2700000" algn="tl">
                  <a:srgbClr val="000000">
                    <a:alpha val="43137"/>
                  </a:srgbClr>
                </a:outerShdw>
              </a:effectLst>
            </a:rPr>
            <a:t>اتخاذ القرارات</a:t>
          </a:r>
          <a:endParaRPr lang="ar-SA" sz="2400" b="1" kern="1200" dirty="0">
            <a:solidFill>
              <a:schemeClr val="bg1"/>
            </a:solidFill>
            <a:effectLst>
              <a:outerShdw blurRad="38100" dist="38100" dir="2700000" algn="tl">
                <a:srgbClr val="000000">
                  <a:alpha val="43137"/>
                </a:srgbClr>
              </a:outerShdw>
            </a:effectLst>
          </a:endParaRPr>
        </a:p>
      </dsp:txBody>
      <dsp:txXfrm>
        <a:off x="5326123" y="4233056"/>
        <a:ext cx="1635740" cy="11089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A10B9D-7F0B-4E77-939D-BBBE206FFB70}">
      <dsp:nvSpPr>
        <dsp:cNvPr id="0" name=""/>
        <dsp:cNvSpPr/>
      </dsp:nvSpPr>
      <dsp:spPr>
        <a:xfrm>
          <a:off x="2272131" y="0"/>
          <a:ext cx="1514754"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a:solidFill>
                <a:schemeClr val="bg1"/>
              </a:solidFill>
              <a:cs typeface="AL-Mohanad Bold" pitchFamily="2" charset="-78"/>
            </a:rPr>
            <a:t>النسبي</a:t>
          </a:r>
        </a:p>
      </dsp:txBody>
      <dsp:txXfrm>
        <a:off x="2272131" y="0"/>
        <a:ext cx="1514754" cy="1131490"/>
      </dsp:txXfrm>
    </dsp:sp>
    <dsp:sp modelId="{5A332916-D74F-446E-8B38-5A4B8253CCB1}">
      <dsp:nvSpPr>
        <dsp:cNvPr id="0" name=""/>
        <dsp:cNvSpPr/>
      </dsp:nvSpPr>
      <dsp:spPr>
        <a:xfrm>
          <a:off x="1514754" y="1131490"/>
          <a:ext cx="3029508"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a:solidFill>
                <a:schemeClr val="bg1"/>
              </a:solidFill>
              <a:cs typeface="AL-Mohanad Bold" pitchFamily="2" charset="-78"/>
            </a:rPr>
            <a:t>الفئوي</a:t>
          </a:r>
        </a:p>
      </dsp:txBody>
      <dsp:txXfrm>
        <a:off x="2044917" y="1131490"/>
        <a:ext cx="1969180" cy="1131490"/>
      </dsp:txXfrm>
    </dsp:sp>
    <dsp:sp modelId="{302FF1DE-E0B2-4EB8-A58A-3FDB1268D3CD}">
      <dsp:nvSpPr>
        <dsp:cNvPr id="0" name=""/>
        <dsp:cNvSpPr/>
      </dsp:nvSpPr>
      <dsp:spPr>
        <a:xfrm>
          <a:off x="757376" y="2262981"/>
          <a:ext cx="4544262"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cs typeface="AL-Mohanad Bold" pitchFamily="2" charset="-78"/>
            </a:rPr>
            <a:t>الرتبي (الترتيبي)</a:t>
          </a:r>
          <a:endParaRPr lang="ar-SA" sz="2800" kern="1200" dirty="0">
            <a:solidFill>
              <a:schemeClr val="bg1"/>
            </a:solidFill>
            <a:cs typeface="AL-Mohanad Bold" pitchFamily="2" charset="-78"/>
          </a:endParaRPr>
        </a:p>
      </dsp:txBody>
      <dsp:txXfrm>
        <a:off x="1552622" y="2262981"/>
        <a:ext cx="2953770" cy="1131490"/>
      </dsp:txXfrm>
    </dsp:sp>
    <dsp:sp modelId="{57CB9E7F-7AF6-46FF-A5E6-8A13D67907FC}">
      <dsp:nvSpPr>
        <dsp:cNvPr id="0" name=""/>
        <dsp:cNvSpPr/>
      </dsp:nvSpPr>
      <dsp:spPr>
        <a:xfrm>
          <a:off x="0" y="3394472"/>
          <a:ext cx="6059016"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a:solidFill>
                <a:schemeClr val="bg1"/>
              </a:solidFill>
              <a:cs typeface="AL-Mohanad Bold" pitchFamily="2" charset="-78"/>
            </a:rPr>
            <a:t>الاسمي[التصنيفي]</a:t>
          </a:r>
        </a:p>
      </dsp:txBody>
      <dsp:txXfrm>
        <a:off x="1060327" y="3394472"/>
        <a:ext cx="3938360" cy="11314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68576-E14E-401A-A049-43B489C787B1}">
      <dsp:nvSpPr>
        <dsp:cNvPr id="0" name=""/>
        <dsp:cNvSpPr/>
      </dsp:nvSpPr>
      <dsp:spPr>
        <a:xfrm>
          <a:off x="3710460" y="2234693"/>
          <a:ext cx="3078236" cy="366240"/>
        </a:xfrm>
        <a:custGeom>
          <a:avLst/>
          <a:gdLst/>
          <a:ahLst/>
          <a:cxnLst/>
          <a:rect l="0" t="0" r="0" b="0"/>
          <a:pathLst>
            <a:path>
              <a:moveTo>
                <a:pt x="0" y="0"/>
              </a:moveTo>
              <a:lnTo>
                <a:pt x="0" y="249582"/>
              </a:lnTo>
              <a:lnTo>
                <a:pt x="3078236" y="249582"/>
              </a:lnTo>
              <a:lnTo>
                <a:pt x="3078236"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ECAA01-A767-4984-B33B-8742F388C324}">
      <dsp:nvSpPr>
        <dsp:cNvPr id="0" name=""/>
        <dsp:cNvSpPr/>
      </dsp:nvSpPr>
      <dsp:spPr>
        <a:xfrm>
          <a:off x="3710460" y="2234693"/>
          <a:ext cx="1539118" cy="366240"/>
        </a:xfrm>
        <a:custGeom>
          <a:avLst/>
          <a:gdLst/>
          <a:ahLst/>
          <a:cxnLst/>
          <a:rect l="0" t="0" r="0" b="0"/>
          <a:pathLst>
            <a:path>
              <a:moveTo>
                <a:pt x="0" y="0"/>
              </a:moveTo>
              <a:lnTo>
                <a:pt x="0" y="249582"/>
              </a:lnTo>
              <a:lnTo>
                <a:pt x="1539118" y="249582"/>
              </a:lnTo>
              <a:lnTo>
                <a:pt x="1539118"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B740AA-7AF6-41E7-A620-680580B30B19}">
      <dsp:nvSpPr>
        <dsp:cNvPr id="0" name=""/>
        <dsp:cNvSpPr/>
      </dsp:nvSpPr>
      <dsp:spPr>
        <a:xfrm>
          <a:off x="3664740" y="2234693"/>
          <a:ext cx="91440" cy="366240"/>
        </a:xfrm>
        <a:custGeom>
          <a:avLst/>
          <a:gdLst/>
          <a:ahLst/>
          <a:cxnLst/>
          <a:rect l="0" t="0" r="0" b="0"/>
          <a:pathLst>
            <a:path>
              <a:moveTo>
                <a:pt x="45720" y="0"/>
              </a:moveTo>
              <a:lnTo>
                <a:pt x="4572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6DFCE4-0F50-417D-ADD2-6192FA45527B}">
      <dsp:nvSpPr>
        <dsp:cNvPr id="0" name=""/>
        <dsp:cNvSpPr/>
      </dsp:nvSpPr>
      <dsp:spPr>
        <a:xfrm>
          <a:off x="2171341" y="2234693"/>
          <a:ext cx="1539118" cy="366240"/>
        </a:xfrm>
        <a:custGeom>
          <a:avLst/>
          <a:gdLst/>
          <a:ahLst/>
          <a:cxnLst/>
          <a:rect l="0" t="0" r="0" b="0"/>
          <a:pathLst>
            <a:path>
              <a:moveTo>
                <a:pt x="1539118" y="0"/>
              </a:moveTo>
              <a:lnTo>
                <a:pt x="1539118" y="249582"/>
              </a:lnTo>
              <a:lnTo>
                <a:pt x="0" y="249582"/>
              </a:lnTo>
              <a:lnTo>
                <a:pt x="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0913F3-173D-4A13-A288-2F9D03769017}">
      <dsp:nvSpPr>
        <dsp:cNvPr id="0" name=""/>
        <dsp:cNvSpPr/>
      </dsp:nvSpPr>
      <dsp:spPr>
        <a:xfrm>
          <a:off x="632223" y="2234693"/>
          <a:ext cx="3078236" cy="366240"/>
        </a:xfrm>
        <a:custGeom>
          <a:avLst/>
          <a:gdLst/>
          <a:ahLst/>
          <a:cxnLst/>
          <a:rect l="0" t="0" r="0" b="0"/>
          <a:pathLst>
            <a:path>
              <a:moveTo>
                <a:pt x="3078236" y="0"/>
              </a:moveTo>
              <a:lnTo>
                <a:pt x="3078236" y="249582"/>
              </a:lnTo>
              <a:lnTo>
                <a:pt x="0" y="249582"/>
              </a:lnTo>
              <a:lnTo>
                <a:pt x="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B1C368-1A1D-4B8F-A9BF-D13C99A7E2CC}">
      <dsp:nvSpPr>
        <dsp:cNvPr id="0" name=""/>
        <dsp:cNvSpPr/>
      </dsp:nvSpPr>
      <dsp:spPr>
        <a:xfrm>
          <a:off x="2360796" y="1435052"/>
          <a:ext cx="2699326"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709E59-1B67-48DE-AA22-589ABD3E7975}">
      <dsp:nvSpPr>
        <dsp:cNvPr id="0" name=""/>
        <dsp:cNvSpPr/>
      </dsp:nvSpPr>
      <dsp:spPr>
        <a:xfrm>
          <a:off x="2500716" y="1567975"/>
          <a:ext cx="2699326"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أدوات جمع البيانات</a:t>
          </a:r>
          <a:endParaRPr lang="ar-SA" sz="2700" kern="1200" dirty="0"/>
        </a:p>
      </dsp:txBody>
      <dsp:txXfrm>
        <a:off x="2524137" y="1591396"/>
        <a:ext cx="2652484" cy="752799"/>
      </dsp:txXfrm>
    </dsp:sp>
    <dsp:sp modelId="{ED9EF8B0-B916-40DD-AC6A-D10823BE81EB}">
      <dsp:nvSpPr>
        <dsp:cNvPr id="0" name=""/>
        <dsp:cNvSpPr/>
      </dsp:nvSpPr>
      <dsp:spPr>
        <a:xfrm>
          <a:off x="2584"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3C634D-4C5B-4F84-AD76-18E55D1230FE}">
      <dsp:nvSpPr>
        <dsp:cNvPr id="0" name=""/>
        <dsp:cNvSpPr/>
      </dsp:nvSpPr>
      <dsp:spPr>
        <a:xfrm>
          <a:off x="142504"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الملاحظة</a:t>
          </a:r>
          <a:endParaRPr lang="ar-SA" sz="2700" kern="1200" dirty="0"/>
        </a:p>
      </dsp:txBody>
      <dsp:txXfrm>
        <a:off x="165925" y="2757279"/>
        <a:ext cx="1212436" cy="752799"/>
      </dsp:txXfrm>
    </dsp:sp>
    <dsp:sp modelId="{3B865116-3267-4B16-B71A-5EE5614E394D}">
      <dsp:nvSpPr>
        <dsp:cNvPr id="0" name=""/>
        <dsp:cNvSpPr/>
      </dsp:nvSpPr>
      <dsp:spPr>
        <a:xfrm>
          <a:off x="1541702"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1E35EE-3B1B-4483-9B4F-06F5AA712E20}">
      <dsp:nvSpPr>
        <dsp:cNvPr id="0" name=""/>
        <dsp:cNvSpPr/>
      </dsp:nvSpPr>
      <dsp:spPr>
        <a:xfrm>
          <a:off x="1681622"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الاختبار</a:t>
          </a:r>
          <a:endParaRPr lang="ar-SA" sz="2700" kern="1200" dirty="0"/>
        </a:p>
      </dsp:txBody>
      <dsp:txXfrm>
        <a:off x="1705043" y="2757279"/>
        <a:ext cx="1212436" cy="752799"/>
      </dsp:txXfrm>
    </dsp:sp>
    <dsp:sp modelId="{29187CD4-34CF-4A0B-9F60-EE44797AC71A}">
      <dsp:nvSpPr>
        <dsp:cNvPr id="0" name=""/>
        <dsp:cNvSpPr/>
      </dsp:nvSpPr>
      <dsp:spPr>
        <a:xfrm>
          <a:off x="3080820"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418E5F-2002-4B05-81D7-9696D54EB45B}">
      <dsp:nvSpPr>
        <dsp:cNvPr id="0" name=""/>
        <dsp:cNvSpPr/>
      </dsp:nvSpPr>
      <dsp:spPr>
        <a:xfrm>
          <a:off x="3220740"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الاستبيان</a:t>
          </a:r>
          <a:endParaRPr lang="ar-SA" sz="2700" kern="1200" dirty="0"/>
        </a:p>
      </dsp:txBody>
      <dsp:txXfrm>
        <a:off x="3244161" y="2757279"/>
        <a:ext cx="1212436" cy="752799"/>
      </dsp:txXfrm>
    </dsp:sp>
    <dsp:sp modelId="{E69DDB5F-93F3-43BF-BBFD-71E23E014BB2}">
      <dsp:nvSpPr>
        <dsp:cNvPr id="0" name=""/>
        <dsp:cNvSpPr/>
      </dsp:nvSpPr>
      <dsp:spPr>
        <a:xfrm>
          <a:off x="4619939"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FDB27F-8EF8-4880-A5F1-EFB625B5186A}">
      <dsp:nvSpPr>
        <dsp:cNvPr id="0" name=""/>
        <dsp:cNvSpPr/>
      </dsp:nvSpPr>
      <dsp:spPr>
        <a:xfrm>
          <a:off x="4759858"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المقابلة</a:t>
          </a:r>
          <a:endParaRPr lang="ar-SA" sz="2700" kern="1200" dirty="0"/>
        </a:p>
      </dsp:txBody>
      <dsp:txXfrm>
        <a:off x="4783279" y="2757279"/>
        <a:ext cx="1212436" cy="752799"/>
      </dsp:txXfrm>
    </dsp:sp>
    <dsp:sp modelId="{82E35D30-9065-4255-8D94-FFC425D0DA65}">
      <dsp:nvSpPr>
        <dsp:cNvPr id="0" name=""/>
        <dsp:cNvSpPr/>
      </dsp:nvSpPr>
      <dsp:spPr>
        <a:xfrm>
          <a:off x="6159057"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4EB717-755A-4567-8817-8A785DA6E583}">
      <dsp:nvSpPr>
        <dsp:cNvPr id="0" name=""/>
        <dsp:cNvSpPr/>
      </dsp:nvSpPr>
      <dsp:spPr>
        <a:xfrm>
          <a:off x="6298977"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الوثائق</a:t>
          </a:r>
          <a:endParaRPr lang="ar-SA" sz="2700" kern="1200" dirty="0"/>
        </a:p>
      </dsp:txBody>
      <dsp:txXfrm>
        <a:off x="6322398" y="2757279"/>
        <a:ext cx="1212436" cy="75279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892D5E9-8F0B-4A2D-8889-EA2F7BBC102C}" type="datetimeFigureOut">
              <a:rPr lang="ar-SA" smtClean="0"/>
              <a:pPr/>
              <a:t>27/07/1441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1B97FFE-C68E-4D81-9E06-22000AC42D90}" type="slidenum">
              <a:rPr lang="ar-SA" smtClean="0"/>
              <a:pPr/>
              <a:t>‹#›</a:t>
            </a:fld>
            <a:endParaRPr lang="ar-SA"/>
          </a:p>
        </p:txBody>
      </p:sp>
    </p:spTree>
    <p:extLst>
      <p:ext uri="{BB962C8B-B14F-4D97-AF65-F5344CB8AC3E}">
        <p14:creationId xmlns:p14="http://schemas.microsoft.com/office/powerpoint/2010/main" val="302338918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503437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934503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299130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222165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04031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924033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786919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483183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108931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1130414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018006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6E155D8-0C5A-47FF-A95F-9763FA823064}" type="slidenum">
              <a:rPr lang="ar-SA" smtClean="0"/>
              <a:pPr/>
              <a:t>‹#›</a:t>
            </a:fld>
            <a:endParaRPr lang="ar-SA"/>
          </a:p>
        </p:txBody>
      </p:sp>
    </p:spTree>
    <p:extLst>
      <p:ext uri="{BB962C8B-B14F-4D97-AF65-F5344CB8AC3E}">
        <p14:creationId xmlns:p14="http://schemas.microsoft.com/office/powerpoint/2010/main" val="231502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533872" y="576858"/>
            <a:ext cx="8064896" cy="5832648"/>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dirty="0" smtClean="0">
                <a:solidFill>
                  <a:srgbClr val="002060"/>
                </a:solidFill>
              </a:rPr>
              <a:t>الإحصاء </a:t>
            </a:r>
            <a:endParaRPr lang="ar-EG" sz="4400" b="1" dirty="0" smtClean="0">
              <a:solidFill>
                <a:srgbClr val="002060"/>
              </a:solidFill>
            </a:endParaRPr>
          </a:p>
          <a:p>
            <a:pPr algn="ctr"/>
            <a:endParaRPr lang="ar-SA" sz="4400" b="1" dirty="0" smtClean="0">
              <a:solidFill>
                <a:srgbClr val="002060"/>
              </a:solidFill>
            </a:endParaRPr>
          </a:p>
          <a:p>
            <a:pPr algn="ctr"/>
            <a:r>
              <a:rPr lang="ar-SA" sz="3200" b="1" dirty="0" smtClean="0">
                <a:solidFill>
                  <a:srgbClr val="FF0000"/>
                </a:solidFill>
              </a:rPr>
              <a:t>(انواعه </a:t>
            </a:r>
            <a:r>
              <a:rPr lang="ar-SA" sz="3200" b="1" dirty="0">
                <a:solidFill>
                  <a:srgbClr val="FF0000"/>
                </a:solidFill>
              </a:rPr>
              <a:t>والمفاهيم المرتبطة </a:t>
            </a:r>
            <a:r>
              <a:rPr lang="ar-SA" sz="3200" b="1" dirty="0" smtClean="0">
                <a:solidFill>
                  <a:srgbClr val="FF0000"/>
                </a:solidFill>
              </a:rPr>
              <a:t>به)</a:t>
            </a:r>
            <a:endParaRPr lang="ar-EG" sz="3200" b="1" dirty="0">
              <a:solidFill>
                <a:srgbClr val="FF0000"/>
              </a:solidFill>
            </a:endParaRPr>
          </a:p>
          <a:p>
            <a:pPr algn="ctr"/>
            <a:endParaRPr lang="ar-EG" sz="3200" b="1" dirty="0" smtClean="0">
              <a:solidFill>
                <a:srgbClr val="FF0000"/>
              </a:solidFill>
            </a:endParaRPr>
          </a:p>
          <a:p>
            <a:pPr algn="ctr"/>
            <a:r>
              <a:rPr lang="ar-EG" sz="3200" b="1" dirty="0" smtClean="0">
                <a:solidFill>
                  <a:srgbClr val="FF0000"/>
                </a:solidFill>
              </a:rPr>
              <a:t>سبق شرحها بالجامعة خلال الدراسة</a:t>
            </a:r>
            <a:endParaRPr lang="ar-SA" sz="3200" b="1" dirty="0" smtClean="0">
              <a:solidFill>
                <a:srgbClr val="FF0000"/>
              </a:solidFill>
            </a:endParaRPr>
          </a:p>
        </p:txBody>
      </p:sp>
    </p:spTree>
    <p:extLst>
      <p:ext uri="{BB962C8B-B14F-4D97-AF65-F5344CB8AC3E}">
        <p14:creationId xmlns:p14="http://schemas.microsoft.com/office/powerpoint/2010/main" val="12460363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1331640" y="428625"/>
            <a:ext cx="7128792" cy="785813"/>
          </a:xfrm>
          <a:prstGeom prst="roundRect">
            <a:avLst/>
          </a:prstGeom>
          <a:solidFill>
            <a:schemeClr val="accent1">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5400" dirty="0">
                <a:solidFill>
                  <a:schemeClr val="tx2">
                    <a:lumMod val="75000"/>
                  </a:schemeClr>
                </a:solidFill>
                <a:cs typeface="AL-Mohanad Bold" pitchFamily="2" charset="-78"/>
              </a:rPr>
              <a:t>مستويات </a:t>
            </a:r>
            <a:r>
              <a:rPr lang="ar-EG" sz="5400" dirty="0" smtClean="0">
                <a:solidFill>
                  <a:schemeClr val="tx2">
                    <a:lumMod val="75000"/>
                  </a:schemeClr>
                </a:solidFill>
                <a:cs typeface="AL-Mohanad Bold" pitchFamily="2" charset="-78"/>
              </a:rPr>
              <a:t>قياس بيانات المتغيرات</a:t>
            </a:r>
            <a:endParaRPr lang="ar-SA" sz="5400" dirty="0">
              <a:solidFill>
                <a:schemeClr val="tx2">
                  <a:lumMod val="75000"/>
                </a:schemeClr>
              </a:solidFill>
              <a:cs typeface="AL-Mohanad Bold" pitchFamily="2" charset="-78"/>
            </a:endParaRPr>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996108520"/>
              </p:ext>
            </p:extLst>
          </p:nvPr>
        </p:nvGraphicFramePr>
        <p:xfrm>
          <a:off x="2627784" y="1600200"/>
          <a:ext cx="605901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9201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extLst>
              <p:ext uri="{D42A27DB-BD31-4B8C-83A1-F6EECF244321}">
                <p14:modId xmlns:p14="http://schemas.microsoft.com/office/powerpoint/2010/main" val="1967443274"/>
              </p:ext>
            </p:extLst>
          </p:nvPr>
        </p:nvGraphicFramePr>
        <p:xfrm>
          <a:off x="611560" y="404664"/>
          <a:ext cx="756084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0360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1"/>
          <p:cNvSpPr/>
          <p:nvPr/>
        </p:nvSpPr>
        <p:spPr>
          <a:xfrm>
            <a:off x="5364088" y="476672"/>
            <a:ext cx="3240360" cy="2016224"/>
          </a:xfrm>
          <a:prstGeom prst="leftArrow">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SA" sz="3600" b="1" dirty="0" smtClean="0"/>
              <a:t>الإحصاء</a:t>
            </a:r>
            <a:endParaRPr lang="ar-SA" sz="3600" b="1" dirty="0"/>
          </a:p>
        </p:txBody>
      </p:sp>
      <p:sp>
        <p:nvSpPr>
          <p:cNvPr id="3" name="مستطيل مستدير الزوايا 2"/>
          <p:cNvSpPr/>
          <p:nvPr/>
        </p:nvSpPr>
        <p:spPr>
          <a:xfrm>
            <a:off x="683568" y="908720"/>
            <a:ext cx="4248472" cy="180020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3200" b="1" dirty="0" smtClean="0"/>
              <a:t>من الفعل أحصى بمعنى جمع و أحاط</a:t>
            </a:r>
            <a:endParaRPr lang="ar-SA" sz="3200" b="1" dirty="0"/>
          </a:p>
        </p:txBody>
      </p:sp>
      <p:sp>
        <p:nvSpPr>
          <p:cNvPr id="4" name="شكل بيضاوي 3"/>
          <p:cNvSpPr/>
          <p:nvPr/>
        </p:nvSpPr>
        <p:spPr>
          <a:xfrm>
            <a:off x="899592" y="2996952"/>
            <a:ext cx="7344816" cy="2952328"/>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3600" b="1" dirty="0" smtClean="0"/>
              <a:t>قال تعالى :</a:t>
            </a:r>
          </a:p>
          <a:p>
            <a:pPr algn="ctr"/>
            <a:r>
              <a:rPr lang="ar-SA" sz="3600" b="1" dirty="0" smtClean="0"/>
              <a:t> « و كل شيء أحصيناه كتاباً»</a:t>
            </a:r>
            <a:endParaRPr lang="ar-SA" sz="3600" b="1" dirty="0"/>
          </a:p>
        </p:txBody>
      </p:sp>
    </p:spTree>
    <p:extLst>
      <p:ext uri="{BB962C8B-B14F-4D97-AF65-F5344CB8AC3E}">
        <p14:creationId xmlns:p14="http://schemas.microsoft.com/office/powerpoint/2010/main" val="165100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8)">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للأسفل 1"/>
          <p:cNvSpPr/>
          <p:nvPr/>
        </p:nvSpPr>
        <p:spPr>
          <a:xfrm>
            <a:off x="1763688" y="620688"/>
            <a:ext cx="5544616" cy="1440160"/>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b="1" dirty="0" smtClean="0"/>
              <a:t>أهمية الإحصاء</a:t>
            </a:r>
            <a:endParaRPr lang="ar-SA" sz="2800" b="1" dirty="0"/>
          </a:p>
        </p:txBody>
      </p:sp>
      <p:sp>
        <p:nvSpPr>
          <p:cNvPr id="3" name="شكل بيضاوي 2"/>
          <p:cNvSpPr/>
          <p:nvPr/>
        </p:nvSpPr>
        <p:spPr>
          <a:xfrm>
            <a:off x="1619672" y="2693527"/>
            <a:ext cx="5832648" cy="2376264"/>
          </a:xfrm>
          <a:prstGeom prst="ellipse">
            <a:avLst/>
          </a:prstGeo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p:spPr>
        <p:style>
          <a:lnRef idx="3">
            <a:schemeClr val="lt1"/>
          </a:lnRef>
          <a:fillRef idx="1">
            <a:schemeClr val="accent3"/>
          </a:fillRef>
          <a:effectRef idx="1">
            <a:schemeClr val="accent3"/>
          </a:effectRef>
          <a:fontRef idx="minor">
            <a:schemeClr val="lt1"/>
          </a:fontRef>
        </p:style>
        <p:txBody>
          <a:bodyPr rtlCol="1" anchor="ctr"/>
          <a:lstStyle/>
          <a:p>
            <a:pPr algn="ctr"/>
            <a:r>
              <a:rPr lang="ar-SA" sz="4400" b="1" dirty="0" smtClean="0">
                <a:solidFill>
                  <a:schemeClr val="tx1"/>
                </a:solidFill>
              </a:rPr>
              <a:t>اتخاذ القرارات</a:t>
            </a:r>
            <a:endParaRPr lang="ar-SA" sz="4400" b="1" dirty="0">
              <a:solidFill>
                <a:schemeClr val="tx1"/>
              </a:solidFill>
            </a:endParaRPr>
          </a:p>
        </p:txBody>
      </p:sp>
    </p:spTree>
    <p:extLst>
      <p:ext uri="{BB962C8B-B14F-4D97-AF65-F5344CB8AC3E}">
        <p14:creationId xmlns:p14="http://schemas.microsoft.com/office/powerpoint/2010/main" val="3114881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32"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out)">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عنصر نائب للمحتوى 4"/>
          <p:cNvGraphicFramePr>
            <a:graphicFrameLocks noGrp="1"/>
          </p:cNvGraphicFramePr>
          <p:nvPr>
            <p:ph sz="quarter" idx="4294967295"/>
            <p:extLst>
              <p:ext uri="{D42A27DB-BD31-4B8C-83A1-F6EECF244321}">
                <p14:modId xmlns:p14="http://schemas.microsoft.com/office/powerpoint/2010/main" val="1249289905"/>
              </p:ext>
            </p:extLst>
          </p:nvPr>
        </p:nvGraphicFramePr>
        <p:xfrm>
          <a:off x="539552" y="731838"/>
          <a:ext cx="7920880" cy="5433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688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249"/>
                                          </p:stCondLst>
                                        </p:cTn>
                                        <p:tgtEl>
                                          <p:spTgt spid="5">
                                            <p:graphicEl>
                                              <a:dgm id="{3BD4454B-DF2F-4179-A395-979834F0BDA5}"/>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249"/>
                                          </p:stCondLst>
                                        </p:cTn>
                                        <p:tgtEl>
                                          <p:spTgt spid="5">
                                            <p:graphicEl>
                                              <a:dgm id="{7440EA0B-DFF8-4121-8040-FF856F4582D5}"/>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249"/>
                                          </p:stCondLst>
                                        </p:cTn>
                                        <p:tgtEl>
                                          <p:spTgt spid="5">
                                            <p:graphicEl>
                                              <a:dgm id="{D0AD0375-DBF0-4D29-9A38-BDEC922815F3}"/>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249"/>
                                          </p:stCondLst>
                                        </p:cTn>
                                        <p:tgtEl>
                                          <p:spTgt spid="5">
                                            <p:graphicEl>
                                              <a:dgm id="{71E9BAA3-CA38-4337-B6F3-22FD91DF0D7F}"/>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249"/>
                                          </p:stCondLst>
                                        </p:cTn>
                                        <p:tgtEl>
                                          <p:spTgt spid="5">
                                            <p:graphicEl>
                                              <a:dgm id="{21CA849B-A8AC-4F04-A070-DA4ABFFAE48D}"/>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249"/>
                                          </p:stCondLst>
                                        </p:cTn>
                                        <p:tgtEl>
                                          <p:spTgt spid="5">
                                            <p:graphicEl>
                                              <a:dgm id="{EC60F2F2-78D8-4F59-A479-A1614D75653E}"/>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249"/>
                                          </p:stCondLst>
                                        </p:cTn>
                                        <p:tgtEl>
                                          <p:spTgt spid="5">
                                            <p:graphicEl>
                                              <a:dgm id="{D0DDFCEC-3076-47C1-A12A-16F5C18EC3B5}"/>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249"/>
                                          </p:stCondLst>
                                        </p:cTn>
                                        <p:tgtEl>
                                          <p:spTgt spid="5">
                                            <p:graphicEl>
                                              <a:dgm id="{AA96C1AB-1E7E-4DEA-9E1B-DEF40C9CB241}"/>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249"/>
                                          </p:stCondLst>
                                        </p:cTn>
                                        <p:tgtEl>
                                          <p:spTgt spid="5">
                                            <p:graphicEl>
                                              <a:dgm id="{69E25005-78BB-4347-8446-5F3F63100C6F}"/>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249"/>
                                          </p:stCondLst>
                                        </p:cTn>
                                        <p:tgtEl>
                                          <p:spTgt spid="5">
                                            <p:graphicEl>
                                              <a:dgm id="{21591A68-1F83-40A1-8440-404F28A8DFD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23528" y="1025441"/>
            <a:ext cx="8424936" cy="1384995"/>
          </a:xfrm>
          <a:prstGeom prst="rect">
            <a:avLst/>
          </a:prstGeom>
          <a:noFill/>
        </p:spPr>
        <p:txBody>
          <a:bodyPr wrap="square" rtlCol="1">
            <a:spAutoFit/>
          </a:bodyPr>
          <a:lstStyle/>
          <a:p>
            <a:pPr algn="just"/>
            <a:r>
              <a:rPr lang="ar-SA" sz="2800" b="1" dirty="0" smtClean="0">
                <a:solidFill>
                  <a:srgbClr val="FF0000"/>
                </a:solidFill>
                <a:latin typeface="Times New Roman" pitchFamily="18" charset="0"/>
              </a:rPr>
              <a:t>هو </a:t>
            </a:r>
            <a:r>
              <a:rPr lang="ar-SA" sz="2800" b="1" dirty="0">
                <a:solidFill>
                  <a:srgbClr val="FF0000"/>
                </a:solidFill>
                <a:latin typeface="Times New Roman" pitchFamily="18" charset="0"/>
              </a:rPr>
              <a:t>العلم الذي يهتم بجمع البيانات أو المعلومات الوصفية أو الكمية، وعرضها في جدول ورسوم بيانية، وتحليلها بطريقة مختصرة تيسر الإدراك والفهم</a:t>
            </a:r>
            <a:r>
              <a:rPr lang="ar-SA" sz="2800" b="1" dirty="0" smtClean="0">
                <a:solidFill>
                  <a:srgbClr val="FF0000"/>
                </a:solidFill>
                <a:latin typeface="Times New Roman" pitchFamily="18" charset="0"/>
              </a:rPr>
              <a:t>.</a:t>
            </a:r>
            <a:endParaRPr lang="ar-SA" sz="2800" b="1" dirty="0">
              <a:solidFill>
                <a:srgbClr val="FF0000"/>
              </a:solidFill>
              <a:latin typeface="Times New Roman" pitchFamily="18" charset="0"/>
            </a:endParaRPr>
          </a:p>
        </p:txBody>
      </p:sp>
      <p:sp>
        <p:nvSpPr>
          <p:cNvPr id="14" name="Text Box 187"/>
          <p:cNvSpPr txBox="1">
            <a:spLocks noChangeArrowheads="1"/>
          </p:cNvSpPr>
          <p:nvPr/>
        </p:nvSpPr>
        <p:spPr bwMode="auto">
          <a:xfrm>
            <a:off x="6588224" y="332656"/>
            <a:ext cx="2116832" cy="584775"/>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ar-SA" sz="3200" b="1" dirty="0">
                <a:solidFill>
                  <a:srgbClr val="FF0000"/>
                </a:solidFill>
                <a:cs typeface="Traditional Arabic" pitchFamily="18" charset="-78"/>
                <a:sym typeface="Symbol" pitchFamily="18" charset="2"/>
              </a:rPr>
              <a:t>تعريف </a:t>
            </a:r>
            <a:r>
              <a:rPr lang="ar-SA" sz="3200" b="1" dirty="0" smtClean="0">
                <a:solidFill>
                  <a:srgbClr val="FF0000"/>
                </a:solidFill>
                <a:cs typeface="Traditional Arabic" pitchFamily="18" charset="-78"/>
                <a:sym typeface="Symbol" pitchFamily="18" charset="2"/>
              </a:rPr>
              <a:t>الإحصاء</a:t>
            </a:r>
            <a:endParaRPr lang="en-US" sz="3200" b="1" dirty="0">
              <a:solidFill>
                <a:srgbClr val="FF0000"/>
              </a:solidFill>
              <a:cs typeface="Traditional Arabic" pitchFamily="18" charset="-78"/>
              <a:sym typeface="Symbol" pitchFamily="18" charset="2"/>
            </a:endParaRPr>
          </a:p>
        </p:txBody>
      </p:sp>
      <p:sp>
        <p:nvSpPr>
          <p:cNvPr id="13" name="مستطيل مستدير الزوايا 12"/>
          <p:cNvSpPr/>
          <p:nvPr/>
        </p:nvSpPr>
        <p:spPr>
          <a:xfrm>
            <a:off x="323528" y="2708920"/>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a:solidFill>
                  <a:schemeClr val="accent4">
                    <a:lumMod val="50000"/>
                  </a:schemeClr>
                </a:solidFill>
              </a:rPr>
              <a:t>1-الدراسة الإحصائية لا تعتمد على مفردة واحدة × ، ولكن تحتاج إلى عدد كبير من المفردات </a:t>
            </a:r>
            <a:r>
              <a:rPr lang="en-US" sz="2000" b="1" dirty="0">
                <a:solidFill>
                  <a:schemeClr val="accent4">
                    <a:lumMod val="50000"/>
                  </a:schemeClr>
                </a:solidFill>
              </a:rPr>
              <a:t>n </a:t>
            </a:r>
            <a:r>
              <a:rPr lang="ar-SA" sz="2000" b="1" dirty="0">
                <a:solidFill>
                  <a:schemeClr val="accent4">
                    <a:lumMod val="50000"/>
                  </a:schemeClr>
                </a:solidFill>
              </a:rPr>
              <a:t>تؤخذ من المجتمع محل الدراسة وتسمى العينة.</a:t>
            </a:r>
          </a:p>
        </p:txBody>
      </p:sp>
      <p:sp>
        <p:nvSpPr>
          <p:cNvPr id="16" name="مستطيل مستدير الزوايا 15"/>
          <p:cNvSpPr/>
          <p:nvPr/>
        </p:nvSpPr>
        <p:spPr>
          <a:xfrm>
            <a:off x="323528" y="3717032"/>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smtClean="0">
                <a:solidFill>
                  <a:schemeClr val="accent4">
                    <a:lumMod val="50000"/>
                  </a:schemeClr>
                </a:solidFill>
              </a:rPr>
              <a:t>2-الدراسة </a:t>
            </a:r>
            <a:r>
              <a:rPr lang="ar-SA" sz="2000" b="1" dirty="0">
                <a:solidFill>
                  <a:schemeClr val="accent4">
                    <a:lumMod val="50000"/>
                  </a:schemeClr>
                </a:solidFill>
              </a:rPr>
              <a:t>الإحصائية تشمل البحث في أساليب جمع البيانات وطرق عرضها[إحصاء وصفي]، وتحليلها إلى نتيجة رقمية [إحصاء استدلالي].</a:t>
            </a:r>
          </a:p>
        </p:txBody>
      </p:sp>
      <p:sp>
        <p:nvSpPr>
          <p:cNvPr id="17" name="مستطيل مستدير الزوايا 16"/>
          <p:cNvSpPr/>
          <p:nvPr/>
        </p:nvSpPr>
        <p:spPr>
          <a:xfrm>
            <a:off x="323528" y="4725144"/>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smtClean="0">
                <a:solidFill>
                  <a:schemeClr val="accent4">
                    <a:lumMod val="50000"/>
                  </a:schemeClr>
                </a:solidFill>
              </a:rPr>
              <a:t>3-الدراسة </a:t>
            </a:r>
            <a:r>
              <a:rPr lang="ar-SA" sz="2000" b="1" dirty="0">
                <a:solidFill>
                  <a:schemeClr val="accent4">
                    <a:lumMod val="50000"/>
                  </a:schemeClr>
                </a:solidFill>
              </a:rPr>
              <a:t>الإحصائية تعتمد على البيانات </a:t>
            </a:r>
            <a:r>
              <a:rPr lang="ar-SA" sz="2000" b="1" dirty="0" smtClean="0">
                <a:solidFill>
                  <a:schemeClr val="accent4">
                    <a:lumMod val="50000"/>
                  </a:schemeClr>
                </a:solidFill>
              </a:rPr>
              <a:t>الرقمية.</a:t>
            </a:r>
            <a:endParaRPr lang="ar-SA" sz="2000" b="1" dirty="0">
              <a:solidFill>
                <a:schemeClr val="accent4">
                  <a:lumMod val="50000"/>
                </a:schemeClr>
              </a:solidFill>
            </a:endParaRPr>
          </a:p>
        </p:txBody>
      </p:sp>
    </p:spTree>
    <p:extLst>
      <p:ext uri="{BB962C8B-B14F-4D97-AF65-F5344CB8AC3E}">
        <p14:creationId xmlns:p14="http://schemas.microsoft.com/office/powerpoint/2010/main" val="129791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شكل حر 20"/>
          <p:cNvSpPr/>
          <p:nvPr/>
        </p:nvSpPr>
        <p:spPr>
          <a:xfrm>
            <a:off x="2436322" y="4365104"/>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 name="شكل حر 3"/>
          <p:cNvSpPr/>
          <p:nvPr/>
        </p:nvSpPr>
        <p:spPr>
          <a:xfrm>
            <a:off x="6600227" y="3014427"/>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5" name="شكل حر 4"/>
          <p:cNvSpPr/>
          <p:nvPr/>
        </p:nvSpPr>
        <p:spPr>
          <a:xfrm>
            <a:off x="4564906" y="1423692"/>
            <a:ext cx="2081040" cy="499699"/>
          </a:xfrm>
          <a:custGeom>
            <a:avLst/>
            <a:gdLst/>
            <a:ahLst/>
            <a:cxnLst/>
            <a:rect l="0" t="0" r="0" b="0"/>
            <a:pathLst>
              <a:path>
                <a:moveTo>
                  <a:pt x="0" y="0"/>
                </a:moveTo>
                <a:lnTo>
                  <a:pt x="0" y="340530"/>
                </a:lnTo>
                <a:lnTo>
                  <a:pt x="2081040" y="340530"/>
                </a:lnTo>
                <a:lnTo>
                  <a:pt x="2081040" y="499699"/>
                </a:lnTo>
              </a:path>
            </a:pathLst>
          </a:custGeom>
          <a:noFill/>
        </p:spPr>
        <p:style>
          <a:lnRef idx="2">
            <a:schemeClr val="accent3">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6" name="شكل حر 5"/>
          <p:cNvSpPr/>
          <p:nvPr/>
        </p:nvSpPr>
        <p:spPr>
          <a:xfrm>
            <a:off x="2438146" y="3014427"/>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7" name="شكل حر 6"/>
          <p:cNvSpPr/>
          <p:nvPr/>
        </p:nvSpPr>
        <p:spPr>
          <a:xfrm>
            <a:off x="2483866" y="1423692"/>
            <a:ext cx="2081040" cy="499699"/>
          </a:xfrm>
          <a:custGeom>
            <a:avLst/>
            <a:gdLst/>
            <a:ahLst/>
            <a:cxnLst/>
            <a:rect l="0" t="0" r="0" b="0"/>
            <a:pathLst>
              <a:path>
                <a:moveTo>
                  <a:pt x="2081040" y="0"/>
                </a:moveTo>
                <a:lnTo>
                  <a:pt x="2081040" y="340530"/>
                </a:lnTo>
                <a:lnTo>
                  <a:pt x="0" y="340530"/>
                </a:lnTo>
                <a:lnTo>
                  <a:pt x="0" y="499699"/>
                </a:lnTo>
              </a:path>
            </a:pathLst>
          </a:custGeom>
          <a:noFill/>
        </p:spPr>
        <p:style>
          <a:lnRef idx="2">
            <a:schemeClr val="accent3">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8" name="مستطيل مستدير الزوايا 7"/>
          <p:cNvSpPr/>
          <p:nvPr/>
        </p:nvSpPr>
        <p:spPr>
          <a:xfrm>
            <a:off x="3705823" y="332656"/>
            <a:ext cx="1718166" cy="1091035"/>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شكل حر 8"/>
          <p:cNvSpPr/>
          <p:nvPr/>
        </p:nvSpPr>
        <p:spPr>
          <a:xfrm>
            <a:off x="3707904" y="332656"/>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smtClean="0"/>
              <a:t>الإحصاء</a:t>
            </a:r>
            <a:endParaRPr lang="ar-SA" sz="1600" b="1" kern="1200" dirty="0"/>
          </a:p>
        </p:txBody>
      </p:sp>
      <p:sp>
        <p:nvSpPr>
          <p:cNvPr id="10" name="مستطيل مستدير الزوايا 9"/>
          <p:cNvSpPr/>
          <p:nvPr/>
        </p:nvSpPr>
        <p:spPr>
          <a:xfrm>
            <a:off x="1624783" y="1923392"/>
            <a:ext cx="1718166" cy="1091035"/>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1" name="شكل حر 10"/>
          <p:cNvSpPr/>
          <p:nvPr/>
        </p:nvSpPr>
        <p:spPr>
          <a:xfrm>
            <a:off x="1619672" y="1916832"/>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smtClean="0"/>
              <a:t>احصاء استدلالي</a:t>
            </a:r>
            <a:endParaRPr lang="ar-SA" sz="1600" b="1" kern="1200" dirty="0"/>
          </a:p>
        </p:txBody>
      </p:sp>
      <p:sp>
        <p:nvSpPr>
          <p:cNvPr id="12" name="مستطيل مستدير الزوايا 11"/>
          <p:cNvSpPr/>
          <p:nvPr/>
        </p:nvSpPr>
        <p:spPr>
          <a:xfrm>
            <a:off x="613384" y="3514127"/>
            <a:ext cx="3740963"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3" name="شكل حر 12"/>
          <p:cNvSpPr/>
          <p:nvPr/>
        </p:nvSpPr>
        <p:spPr>
          <a:xfrm>
            <a:off x="611560" y="3501008"/>
            <a:ext cx="3740963" cy="1091035"/>
          </a:xfrm>
          <a:custGeom>
            <a:avLst/>
            <a:gdLst>
              <a:gd name="connsiteX0" fmla="*/ 0 w 3740963"/>
              <a:gd name="connsiteY0" fmla="*/ 109104 h 1091035"/>
              <a:gd name="connsiteX1" fmla="*/ 109104 w 3740963"/>
              <a:gd name="connsiteY1" fmla="*/ 0 h 1091035"/>
              <a:gd name="connsiteX2" fmla="*/ 3631860 w 3740963"/>
              <a:gd name="connsiteY2" fmla="*/ 0 h 1091035"/>
              <a:gd name="connsiteX3" fmla="*/ 3740964 w 3740963"/>
              <a:gd name="connsiteY3" fmla="*/ 109104 h 1091035"/>
              <a:gd name="connsiteX4" fmla="*/ 3740963 w 3740963"/>
              <a:gd name="connsiteY4" fmla="*/ 981932 h 1091035"/>
              <a:gd name="connsiteX5" fmla="*/ 3631859 w 3740963"/>
              <a:gd name="connsiteY5" fmla="*/ 1091036 h 1091035"/>
              <a:gd name="connsiteX6" fmla="*/ 109104 w 3740963"/>
              <a:gd name="connsiteY6" fmla="*/ 1091035 h 1091035"/>
              <a:gd name="connsiteX7" fmla="*/ 0 w 3740963"/>
              <a:gd name="connsiteY7" fmla="*/ 981931 h 1091035"/>
              <a:gd name="connsiteX8" fmla="*/ 0 w 3740963"/>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40963" h="1091035">
                <a:moveTo>
                  <a:pt x="0" y="109104"/>
                </a:moveTo>
                <a:cubicBezTo>
                  <a:pt x="0" y="48848"/>
                  <a:pt x="48848" y="0"/>
                  <a:pt x="109104" y="0"/>
                </a:cubicBezTo>
                <a:lnTo>
                  <a:pt x="3631860" y="0"/>
                </a:lnTo>
                <a:cubicBezTo>
                  <a:pt x="3692116" y="0"/>
                  <a:pt x="3740964" y="48848"/>
                  <a:pt x="3740964" y="109104"/>
                </a:cubicBezTo>
                <a:cubicBezTo>
                  <a:pt x="3740964" y="400047"/>
                  <a:pt x="3740963" y="690989"/>
                  <a:pt x="3740963" y="981932"/>
                </a:cubicBezTo>
                <a:cubicBezTo>
                  <a:pt x="3740963" y="1042188"/>
                  <a:pt x="3692115" y="1091036"/>
                  <a:pt x="3631859"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algn="ctr" defTabSz="711200">
              <a:lnSpc>
                <a:spcPct val="90000"/>
              </a:lnSpc>
              <a:spcBef>
                <a:spcPct val="0"/>
              </a:spcBef>
              <a:spcAft>
                <a:spcPct val="35000"/>
              </a:spcAft>
            </a:pPr>
            <a:r>
              <a:rPr lang="ar-SA" sz="1600" dirty="0"/>
              <a:t> يهتم بأساليب التحليل التي تستدعي المقارنة والاستنتاج والحكم على ظواهر المجتمع من خلال بيانات العينة.</a:t>
            </a:r>
            <a:endParaRPr lang="en-US" sz="1600" dirty="0"/>
          </a:p>
        </p:txBody>
      </p:sp>
      <p:sp>
        <p:nvSpPr>
          <p:cNvPr id="14" name="مستطيل مستدير الزوايا 13"/>
          <p:cNvSpPr/>
          <p:nvPr/>
        </p:nvSpPr>
        <p:spPr>
          <a:xfrm>
            <a:off x="5786864" y="1923392"/>
            <a:ext cx="1718166" cy="1091035"/>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5" name="شكل حر 14"/>
          <p:cNvSpPr/>
          <p:nvPr/>
        </p:nvSpPr>
        <p:spPr>
          <a:xfrm>
            <a:off x="5796136" y="1916832"/>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smtClean="0"/>
              <a:t>احصاء وصفي</a:t>
            </a:r>
            <a:endParaRPr lang="ar-SA" sz="1600" b="1" kern="1200" dirty="0"/>
          </a:p>
        </p:txBody>
      </p:sp>
      <p:sp>
        <p:nvSpPr>
          <p:cNvPr id="16" name="مستطيل مستدير الزوايا 15"/>
          <p:cNvSpPr/>
          <p:nvPr/>
        </p:nvSpPr>
        <p:spPr>
          <a:xfrm>
            <a:off x="4736162" y="3514127"/>
            <a:ext cx="3819569"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8" name="شكل حر 17"/>
          <p:cNvSpPr/>
          <p:nvPr/>
        </p:nvSpPr>
        <p:spPr>
          <a:xfrm>
            <a:off x="6580081" y="4465215"/>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7" name="شكل حر 16"/>
          <p:cNvSpPr/>
          <p:nvPr/>
        </p:nvSpPr>
        <p:spPr>
          <a:xfrm>
            <a:off x="4716016" y="3501008"/>
            <a:ext cx="3819569" cy="1091035"/>
          </a:xfrm>
          <a:custGeom>
            <a:avLst/>
            <a:gdLst>
              <a:gd name="connsiteX0" fmla="*/ 0 w 3819569"/>
              <a:gd name="connsiteY0" fmla="*/ 109104 h 1091035"/>
              <a:gd name="connsiteX1" fmla="*/ 109104 w 3819569"/>
              <a:gd name="connsiteY1" fmla="*/ 0 h 1091035"/>
              <a:gd name="connsiteX2" fmla="*/ 3710466 w 3819569"/>
              <a:gd name="connsiteY2" fmla="*/ 0 h 1091035"/>
              <a:gd name="connsiteX3" fmla="*/ 3819570 w 3819569"/>
              <a:gd name="connsiteY3" fmla="*/ 109104 h 1091035"/>
              <a:gd name="connsiteX4" fmla="*/ 3819569 w 3819569"/>
              <a:gd name="connsiteY4" fmla="*/ 981932 h 1091035"/>
              <a:gd name="connsiteX5" fmla="*/ 3710465 w 3819569"/>
              <a:gd name="connsiteY5" fmla="*/ 1091036 h 1091035"/>
              <a:gd name="connsiteX6" fmla="*/ 109104 w 3819569"/>
              <a:gd name="connsiteY6" fmla="*/ 1091035 h 1091035"/>
              <a:gd name="connsiteX7" fmla="*/ 0 w 3819569"/>
              <a:gd name="connsiteY7" fmla="*/ 981931 h 1091035"/>
              <a:gd name="connsiteX8" fmla="*/ 0 w 3819569"/>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19569" h="1091035">
                <a:moveTo>
                  <a:pt x="0" y="109104"/>
                </a:moveTo>
                <a:cubicBezTo>
                  <a:pt x="0" y="48848"/>
                  <a:pt x="48848" y="0"/>
                  <a:pt x="109104" y="0"/>
                </a:cubicBezTo>
                <a:lnTo>
                  <a:pt x="3710466" y="0"/>
                </a:lnTo>
                <a:cubicBezTo>
                  <a:pt x="3770722" y="0"/>
                  <a:pt x="3819570" y="48848"/>
                  <a:pt x="3819570" y="109104"/>
                </a:cubicBezTo>
                <a:cubicBezTo>
                  <a:pt x="3819570" y="400047"/>
                  <a:pt x="3819569" y="690989"/>
                  <a:pt x="3819569" y="981932"/>
                </a:cubicBezTo>
                <a:cubicBezTo>
                  <a:pt x="3819569" y="1042188"/>
                  <a:pt x="3770721" y="1091036"/>
                  <a:pt x="3710465"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just"/>
            <a:r>
              <a:rPr lang="ar-SA" sz="1600" dirty="0"/>
              <a:t>يهتم بتلخيص البيانات وتقديم صورة عامة وواضحة حول الظواهر موضوع البحث، وهو يتضمن طرق جمع البيانات وعرضها، ومقاييس النزعة المركزية، ومقاييس التشتت، والارتباط ، والانحدار.</a:t>
            </a:r>
            <a:endParaRPr lang="en-US" sz="1600" dirty="0"/>
          </a:p>
        </p:txBody>
      </p:sp>
      <p:sp>
        <p:nvSpPr>
          <p:cNvPr id="19" name="مستطيل مستدير الزوايا 18"/>
          <p:cNvSpPr/>
          <p:nvPr/>
        </p:nvSpPr>
        <p:spPr>
          <a:xfrm>
            <a:off x="4716016" y="4869160"/>
            <a:ext cx="3819569"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0" name="شكل حر 19"/>
          <p:cNvSpPr/>
          <p:nvPr/>
        </p:nvSpPr>
        <p:spPr>
          <a:xfrm>
            <a:off x="4716016" y="4869160"/>
            <a:ext cx="3819569" cy="1091035"/>
          </a:xfrm>
          <a:custGeom>
            <a:avLst/>
            <a:gdLst>
              <a:gd name="connsiteX0" fmla="*/ 0 w 3819569"/>
              <a:gd name="connsiteY0" fmla="*/ 109104 h 1091035"/>
              <a:gd name="connsiteX1" fmla="*/ 109104 w 3819569"/>
              <a:gd name="connsiteY1" fmla="*/ 0 h 1091035"/>
              <a:gd name="connsiteX2" fmla="*/ 3710466 w 3819569"/>
              <a:gd name="connsiteY2" fmla="*/ 0 h 1091035"/>
              <a:gd name="connsiteX3" fmla="*/ 3819570 w 3819569"/>
              <a:gd name="connsiteY3" fmla="*/ 109104 h 1091035"/>
              <a:gd name="connsiteX4" fmla="*/ 3819569 w 3819569"/>
              <a:gd name="connsiteY4" fmla="*/ 981932 h 1091035"/>
              <a:gd name="connsiteX5" fmla="*/ 3710465 w 3819569"/>
              <a:gd name="connsiteY5" fmla="*/ 1091036 h 1091035"/>
              <a:gd name="connsiteX6" fmla="*/ 109104 w 3819569"/>
              <a:gd name="connsiteY6" fmla="*/ 1091035 h 1091035"/>
              <a:gd name="connsiteX7" fmla="*/ 0 w 3819569"/>
              <a:gd name="connsiteY7" fmla="*/ 981931 h 1091035"/>
              <a:gd name="connsiteX8" fmla="*/ 0 w 3819569"/>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19569" h="1091035">
                <a:moveTo>
                  <a:pt x="0" y="109104"/>
                </a:moveTo>
                <a:cubicBezTo>
                  <a:pt x="0" y="48848"/>
                  <a:pt x="48848" y="0"/>
                  <a:pt x="109104" y="0"/>
                </a:cubicBezTo>
                <a:lnTo>
                  <a:pt x="3710466" y="0"/>
                </a:lnTo>
                <a:cubicBezTo>
                  <a:pt x="3770722" y="0"/>
                  <a:pt x="3819570" y="48848"/>
                  <a:pt x="3819570" y="109104"/>
                </a:cubicBezTo>
                <a:cubicBezTo>
                  <a:pt x="3819570" y="400047"/>
                  <a:pt x="3819569" y="690989"/>
                  <a:pt x="3819569" y="981932"/>
                </a:cubicBezTo>
                <a:cubicBezTo>
                  <a:pt x="3819569" y="1042188"/>
                  <a:pt x="3770721" y="1091036"/>
                  <a:pt x="3710465"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r>
              <a:rPr lang="ar-SA" sz="1600" dirty="0" smtClean="0"/>
              <a:t>يهتم </a:t>
            </a:r>
            <a:r>
              <a:rPr lang="ar-SA" sz="1600" dirty="0"/>
              <a:t>بجمع البيانات ووصف </a:t>
            </a:r>
            <a:r>
              <a:rPr lang="ar-SA" sz="1600" dirty="0" smtClean="0"/>
              <a:t>الظاهرة </a:t>
            </a:r>
            <a:r>
              <a:rPr lang="ar-SA" sz="1600" dirty="0"/>
              <a:t>من هذه البيانات</a:t>
            </a:r>
            <a:r>
              <a:rPr lang="ar-SA" sz="1600" dirty="0" smtClean="0"/>
              <a:t>.</a:t>
            </a:r>
            <a:endParaRPr lang="en-US" sz="1600" dirty="0"/>
          </a:p>
        </p:txBody>
      </p:sp>
      <p:sp>
        <p:nvSpPr>
          <p:cNvPr id="22" name="مستطيل مستدير الزوايا 21"/>
          <p:cNvSpPr/>
          <p:nvPr/>
        </p:nvSpPr>
        <p:spPr>
          <a:xfrm>
            <a:off x="611560" y="4864804"/>
            <a:ext cx="3740963"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3" name="شكل حر 22"/>
          <p:cNvSpPr/>
          <p:nvPr/>
        </p:nvSpPr>
        <p:spPr>
          <a:xfrm>
            <a:off x="611560" y="4869160"/>
            <a:ext cx="3740963" cy="1091035"/>
          </a:xfrm>
          <a:custGeom>
            <a:avLst/>
            <a:gdLst>
              <a:gd name="connsiteX0" fmla="*/ 0 w 3740963"/>
              <a:gd name="connsiteY0" fmla="*/ 109104 h 1091035"/>
              <a:gd name="connsiteX1" fmla="*/ 109104 w 3740963"/>
              <a:gd name="connsiteY1" fmla="*/ 0 h 1091035"/>
              <a:gd name="connsiteX2" fmla="*/ 3631860 w 3740963"/>
              <a:gd name="connsiteY2" fmla="*/ 0 h 1091035"/>
              <a:gd name="connsiteX3" fmla="*/ 3740964 w 3740963"/>
              <a:gd name="connsiteY3" fmla="*/ 109104 h 1091035"/>
              <a:gd name="connsiteX4" fmla="*/ 3740963 w 3740963"/>
              <a:gd name="connsiteY4" fmla="*/ 981932 h 1091035"/>
              <a:gd name="connsiteX5" fmla="*/ 3631859 w 3740963"/>
              <a:gd name="connsiteY5" fmla="*/ 1091036 h 1091035"/>
              <a:gd name="connsiteX6" fmla="*/ 109104 w 3740963"/>
              <a:gd name="connsiteY6" fmla="*/ 1091035 h 1091035"/>
              <a:gd name="connsiteX7" fmla="*/ 0 w 3740963"/>
              <a:gd name="connsiteY7" fmla="*/ 981931 h 1091035"/>
              <a:gd name="connsiteX8" fmla="*/ 0 w 3740963"/>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40963" h="1091035">
                <a:moveTo>
                  <a:pt x="0" y="109104"/>
                </a:moveTo>
                <a:cubicBezTo>
                  <a:pt x="0" y="48848"/>
                  <a:pt x="48848" y="0"/>
                  <a:pt x="109104" y="0"/>
                </a:cubicBezTo>
                <a:lnTo>
                  <a:pt x="3631860" y="0"/>
                </a:lnTo>
                <a:cubicBezTo>
                  <a:pt x="3692116" y="0"/>
                  <a:pt x="3740964" y="48848"/>
                  <a:pt x="3740964" y="109104"/>
                </a:cubicBezTo>
                <a:cubicBezTo>
                  <a:pt x="3740964" y="400047"/>
                  <a:pt x="3740963" y="690989"/>
                  <a:pt x="3740963" y="981932"/>
                </a:cubicBezTo>
                <a:cubicBezTo>
                  <a:pt x="3740963" y="1042188"/>
                  <a:pt x="3692115" y="1091036"/>
                  <a:pt x="3631859"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algn="ctr" defTabSz="711200">
              <a:lnSpc>
                <a:spcPct val="90000"/>
              </a:lnSpc>
              <a:spcBef>
                <a:spcPct val="0"/>
              </a:spcBef>
              <a:spcAft>
                <a:spcPct val="35000"/>
              </a:spcAft>
            </a:pPr>
            <a:r>
              <a:rPr lang="ar-SA" sz="1600" dirty="0" smtClean="0"/>
              <a:t>الإحصاء </a:t>
            </a:r>
            <a:r>
              <a:rPr lang="ar-SA" sz="1600" dirty="0"/>
              <a:t>الاستدلالي يساعد في تقديم التوصيات واتخاذ القرارات التي تتعلق بالمجتمع في ضوء بيانات العينة</a:t>
            </a:r>
            <a:r>
              <a:rPr lang="ar-SA" sz="1600" dirty="0" smtClean="0"/>
              <a:t>.</a:t>
            </a:r>
            <a:endParaRPr lang="en-US" sz="1600" dirty="0"/>
          </a:p>
        </p:txBody>
      </p:sp>
    </p:spTree>
    <p:extLst>
      <p:ext uri="{BB962C8B-B14F-4D97-AF65-F5344CB8AC3E}">
        <p14:creationId xmlns:p14="http://schemas.microsoft.com/office/powerpoint/2010/main" val="389611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right)">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par>
                                <p:cTn id="26" presetID="22" presetClass="entr" presetSubtype="2" fill="hold"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right)">
                                      <p:cBhvr>
                                        <p:cTn id="28" dur="500"/>
                                        <p:tgtEl>
                                          <p:spTgt spid="14"/>
                                        </p:tgtEl>
                                      </p:cBhvr>
                                    </p:animEffect>
                                  </p:childTnLst>
                                </p:cTn>
                              </p:par>
                              <p:par>
                                <p:cTn id="29" presetID="2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righ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wipe(down)">
                                      <p:cBhvr>
                                        <p:cTn id="36" dur="500"/>
                                        <p:tgtEl>
                                          <p:spTgt spid="16"/>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ipe(down)">
                                      <p:cBhvr>
                                        <p:cTn id="44" dur="500"/>
                                        <p:tgtEl>
                                          <p:spTgt spid="6"/>
                                        </p:tgtEl>
                                      </p:cBhvr>
                                    </p:animEffect>
                                  </p:childTnLst>
                                </p:cTn>
                              </p:par>
                              <p:par>
                                <p:cTn id="45" presetID="22" presetClass="entr" presetSubtype="8" fill="hold"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left)">
                                      <p:cBhvr>
                                        <p:cTn id="47" dur="500"/>
                                        <p:tgtEl>
                                          <p:spTgt spid="10"/>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left)">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wipe(down)">
                                      <p:cBhvr>
                                        <p:cTn id="55" dur="500"/>
                                        <p:tgtEl>
                                          <p:spTgt spid="12"/>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wipe(down)">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wipe(down)">
                                      <p:cBhvr>
                                        <p:cTn id="68" dur="500"/>
                                        <p:tgtEl>
                                          <p:spTgt spid="19"/>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wipe(down)">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down)">
                                      <p:cBhvr>
                                        <p:cTn id="76" dur="5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wipe(down)">
                                      <p:cBhvr>
                                        <p:cTn id="81" dur="500"/>
                                        <p:tgtEl>
                                          <p:spTgt spid="22"/>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Effect transition="in" filter="wipe(down)">
                                      <p:cBhvr>
                                        <p:cTn id="8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5" grpId="0" animBg="1"/>
      <p:bldP spid="17" grpId="0" animBg="1"/>
      <p:bldP spid="20"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2">
            <a:extLst>
              <a:ext uri="{28A0092B-C50C-407E-A947-70E740481C1C}">
                <a14:useLocalDpi xmlns:a14="http://schemas.microsoft.com/office/drawing/2010/main" val="0"/>
              </a:ext>
            </a:extLst>
          </a:blip>
          <a:srcRect l="24583" t="22129" r="28704" b="8403"/>
          <a:stretch>
            <a:fillRect/>
          </a:stretch>
        </p:blipFill>
        <p:spPr bwMode="auto">
          <a:xfrm>
            <a:off x="1619673" y="548680"/>
            <a:ext cx="5760640" cy="5616624"/>
          </a:xfrm>
          <a:prstGeom prst="rect">
            <a:avLst/>
          </a:prstGeom>
          <a:noFill/>
          <a:ln w="9525">
            <a:noFill/>
            <a:miter lim="800000"/>
            <a:headEnd/>
            <a:tailEnd/>
          </a:ln>
        </p:spPr>
      </p:pic>
    </p:spTree>
    <p:extLst>
      <p:ext uri="{BB962C8B-B14F-4D97-AF65-F5344CB8AC3E}">
        <p14:creationId xmlns:p14="http://schemas.microsoft.com/office/powerpoint/2010/main" val="3593064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347864" y="616516"/>
            <a:ext cx="3096344"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ar-SA" sz="2800" b="1" dirty="0"/>
              <a:t>المتغيرات</a:t>
            </a:r>
            <a:endParaRPr lang="en-US" sz="2800" b="1" dirty="0"/>
          </a:p>
        </p:txBody>
      </p:sp>
      <p:sp>
        <p:nvSpPr>
          <p:cNvPr id="5" name="مستطيل 4"/>
          <p:cNvSpPr/>
          <p:nvPr/>
        </p:nvSpPr>
        <p:spPr>
          <a:xfrm>
            <a:off x="611560" y="1412775"/>
            <a:ext cx="8064896" cy="954107"/>
          </a:xfrm>
          <a:prstGeom prst="rect">
            <a:avLst/>
          </a:prstGeom>
          <a:solidFill>
            <a:schemeClr val="accent2">
              <a:lumMod val="75000"/>
            </a:schemeClr>
          </a:solidFill>
        </p:spPr>
        <p:style>
          <a:lnRef idx="0">
            <a:schemeClr val="dk1"/>
          </a:lnRef>
          <a:fillRef idx="3">
            <a:schemeClr val="dk1"/>
          </a:fillRef>
          <a:effectRef idx="3">
            <a:schemeClr val="dk1"/>
          </a:effectRef>
          <a:fontRef idx="minor">
            <a:schemeClr val="lt1"/>
          </a:fontRef>
        </p:style>
        <p:txBody>
          <a:bodyPr wrap="square">
            <a:spAutoFit/>
          </a:bodyPr>
          <a:lstStyle/>
          <a:p>
            <a:pPr algn="just"/>
            <a:r>
              <a:rPr lang="ar-SA" sz="2800" b="1" dirty="0"/>
              <a:t>لفظ "متغير" من الألفاظ التي يتكرر ورودها في التربية وعلم النفس والبحوث وكتب مناهج البحث والإحصاء والقياس</a:t>
            </a:r>
            <a:r>
              <a:rPr lang="ar-SA" sz="2800" b="1" dirty="0" smtClean="0"/>
              <a:t>.</a:t>
            </a:r>
            <a:endParaRPr lang="en-US" sz="2800" b="1" dirty="0"/>
          </a:p>
        </p:txBody>
      </p:sp>
      <p:sp>
        <p:nvSpPr>
          <p:cNvPr id="6" name="مستطيل 5"/>
          <p:cNvSpPr/>
          <p:nvPr/>
        </p:nvSpPr>
        <p:spPr>
          <a:xfrm>
            <a:off x="611560" y="2564904"/>
            <a:ext cx="8064896"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ar-SA" sz="2400" b="1" u="sng" dirty="0"/>
              <a:t>المتغير :</a:t>
            </a:r>
            <a:r>
              <a:rPr lang="ar-SA" sz="2400" b="1" dirty="0"/>
              <a:t>   هو أي صفة تتفاوت أو تختلف من شخص لآخر أو من شيء لآخر </a:t>
            </a:r>
            <a:endParaRPr lang="en-US" sz="2400" dirty="0"/>
          </a:p>
          <a:p>
            <a:r>
              <a:rPr lang="ar-SA" sz="2400" dirty="0"/>
              <a:t>(الذكاء/ الحرارة / العمر/ طريقة التدريس[تعاوني، فردي] / </a:t>
            </a:r>
            <a:r>
              <a:rPr lang="ar-SA" sz="2400" dirty="0" smtClean="0"/>
              <a:t>..</a:t>
            </a:r>
          </a:p>
          <a:p>
            <a:r>
              <a:rPr lang="ar-SA" sz="2400" b="1" dirty="0"/>
              <a:t> </a:t>
            </a:r>
            <a:endParaRPr lang="en-US" sz="2400" dirty="0"/>
          </a:p>
          <a:p>
            <a:r>
              <a:rPr lang="ar-SA" sz="2400" b="1" u="sng" dirty="0"/>
              <a:t>الثابت</a:t>
            </a:r>
            <a:r>
              <a:rPr lang="ar-SA" sz="2400" b="1" dirty="0"/>
              <a:t>  :    الصفة التي لا تختلف ولا يوجد بين الأفراد فيها فروق. </a:t>
            </a:r>
            <a:endParaRPr lang="en-US" sz="2400" dirty="0"/>
          </a:p>
        </p:txBody>
      </p:sp>
      <p:graphicFrame>
        <p:nvGraphicFramePr>
          <p:cNvPr id="7" name="جدول 6"/>
          <p:cNvGraphicFramePr>
            <a:graphicFrameLocks noGrp="1"/>
          </p:cNvGraphicFramePr>
          <p:nvPr>
            <p:extLst>
              <p:ext uri="{D42A27DB-BD31-4B8C-83A1-F6EECF244321}">
                <p14:modId xmlns:p14="http://schemas.microsoft.com/office/powerpoint/2010/main" val="3274165096"/>
              </p:ext>
            </p:extLst>
          </p:nvPr>
        </p:nvGraphicFramePr>
        <p:xfrm>
          <a:off x="72008" y="4690303"/>
          <a:ext cx="8892480" cy="1691025"/>
        </p:xfrm>
        <a:graphic>
          <a:graphicData uri="http://schemas.openxmlformats.org/drawingml/2006/table">
            <a:tbl>
              <a:tblPr rtl="1" firstRow="1" firstCol="1" bandRow="1">
                <a:tableStyleId>{5C22544A-7EE6-4342-B048-85BDC9FD1C3A}</a:tableStyleId>
              </a:tblPr>
              <a:tblGrid>
                <a:gridCol w="8892480"/>
              </a:tblGrid>
              <a:tr h="563675">
                <a:tc>
                  <a:txBody>
                    <a:bodyPr/>
                    <a:lstStyle/>
                    <a:p>
                      <a:pPr algn="r" rtl="1">
                        <a:lnSpc>
                          <a:spcPct val="115000"/>
                        </a:lnSpc>
                        <a:spcAft>
                          <a:spcPts val="1000"/>
                        </a:spcAft>
                      </a:pPr>
                      <a:r>
                        <a:rPr lang="ar-SA" sz="2400" kern="1200" dirty="0">
                          <a:effectLst/>
                        </a:rPr>
                        <a:t>مثال  : -هناك علاقة بين القلق والتحصيل لدى طلاب المرحلة المتوسطة</a:t>
                      </a:r>
                      <a:endParaRPr lang="en-US" sz="1800" dirty="0">
                        <a:effectLst/>
                        <a:latin typeface="Calibri"/>
                        <a:ea typeface="Calibri"/>
                        <a:cs typeface="Arial"/>
                      </a:endParaRPr>
                    </a:p>
                  </a:txBody>
                  <a:tcPr marL="68580" marR="68580" marT="0" marB="0"/>
                </a:tc>
              </a:tr>
              <a:tr h="563675">
                <a:tc>
                  <a:txBody>
                    <a:bodyPr/>
                    <a:lstStyle/>
                    <a:p>
                      <a:pPr algn="r" rtl="1">
                        <a:lnSpc>
                          <a:spcPct val="115000"/>
                        </a:lnSpc>
                        <a:spcAft>
                          <a:spcPts val="1000"/>
                        </a:spcAft>
                      </a:pPr>
                      <a:r>
                        <a:rPr lang="ar-SA" sz="2400" kern="1200">
                          <a:effectLst/>
                        </a:rPr>
                        <a:t>القلق: متغير                                               التحصيل: متغير       </a:t>
                      </a:r>
                      <a:endParaRPr lang="en-US" sz="1800">
                        <a:effectLst/>
                        <a:latin typeface="Calibri"/>
                        <a:ea typeface="Calibri"/>
                        <a:cs typeface="Arial"/>
                      </a:endParaRPr>
                    </a:p>
                  </a:txBody>
                  <a:tcPr marL="68580" marR="68580" marT="0" marB="0"/>
                </a:tc>
              </a:tr>
              <a:tr h="563675">
                <a:tc>
                  <a:txBody>
                    <a:bodyPr/>
                    <a:lstStyle/>
                    <a:p>
                      <a:pPr algn="r" rtl="1">
                        <a:lnSpc>
                          <a:spcPct val="115000"/>
                        </a:lnSpc>
                        <a:spcAft>
                          <a:spcPts val="1000"/>
                        </a:spcAft>
                      </a:pPr>
                      <a:r>
                        <a:rPr lang="ar-SA" sz="2400" kern="1200" dirty="0">
                          <a:effectLst/>
                        </a:rPr>
                        <a:t>المرحلة : ثابت  [المرحلة المتوسطة فقط]            الطلاب : ثابت  [الطلاب الذكور فقط]</a:t>
                      </a:r>
                      <a:endParaRPr lang="en-US" sz="18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3952991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51520" y="3866272"/>
            <a:ext cx="8424936" cy="230832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ar-SA" sz="2400" b="1" u="sng" dirty="0" smtClean="0"/>
              <a:t>البيانات النوعية (الوصفية)</a:t>
            </a:r>
            <a:r>
              <a:rPr lang="ar-SA" sz="2400" b="1" dirty="0" smtClean="0"/>
              <a:t>: </a:t>
            </a:r>
            <a:r>
              <a:rPr lang="ar-SA" sz="2400" dirty="0"/>
              <a:t>هو أي صفة يكون الاختلاف من فرد إلى فرد نوعيا وليس بحسب حجم الصفة أو مقدارها, وإنما يختلف الأفراد  بحسب انتمائهم إلى </a:t>
            </a:r>
            <a:r>
              <a:rPr lang="ar-SA" sz="2400" dirty="0" smtClean="0"/>
              <a:t>فئات</a:t>
            </a:r>
          </a:p>
          <a:p>
            <a:pPr algn="just"/>
            <a:endParaRPr lang="ar-SA" sz="2400" dirty="0" smtClean="0"/>
          </a:p>
          <a:p>
            <a:r>
              <a:rPr lang="ar-SA" sz="2400" b="1" dirty="0" smtClean="0"/>
              <a:t>- النوعي الطبيعي الأصلي </a:t>
            </a:r>
            <a:r>
              <a:rPr lang="ar-SA" sz="2400" dirty="0"/>
              <a:t>(كالجنس والتخصص والجنسية</a:t>
            </a:r>
            <a:r>
              <a:rPr lang="ar-SA" sz="2400" dirty="0" smtClean="0"/>
              <a:t>...). </a:t>
            </a:r>
          </a:p>
          <a:p>
            <a:r>
              <a:rPr lang="ar-SA" sz="2400" b="1" dirty="0" smtClean="0"/>
              <a:t>- النوعي </a:t>
            </a:r>
            <a:r>
              <a:rPr lang="ar-SA" sz="2400" b="1" dirty="0"/>
              <a:t>غير </a:t>
            </a:r>
            <a:r>
              <a:rPr lang="ar-SA" sz="2400" b="1" dirty="0" smtClean="0"/>
              <a:t>الطبيعي </a:t>
            </a:r>
            <a:r>
              <a:rPr lang="ar-SA" sz="2400" dirty="0" smtClean="0"/>
              <a:t>/ كتصنيف </a:t>
            </a:r>
            <a:r>
              <a:rPr lang="ar-SA" sz="2400" dirty="0"/>
              <a:t>المستوى الاقتصادي إلى (مرتفع، متوسط، منخفض) والتحصيل إلى( ناجح، راسب) أو إلى (ممتاز , جيد جدا ,  جيد , مقبول</a:t>
            </a:r>
            <a:r>
              <a:rPr lang="ar-SA" sz="2400" dirty="0" smtClean="0"/>
              <a:t>).</a:t>
            </a:r>
            <a:endParaRPr lang="en-US" sz="2400" dirty="0"/>
          </a:p>
        </p:txBody>
      </p:sp>
      <p:sp>
        <p:nvSpPr>
          <p:cNvPr id="5" name="مستطيل 4"/>
          <p:cNvSpPr/>
          <p:nvPr/>
        </p:nvSpPr>
        <p:spPr>
          <a:xfrm>
            <a:off x="2915816" y="548680"/>
            <a:ext cx="3096344"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ar-SA" sz="2800" b="1" dirty="0" smtClean="0"/>
              <a:t>أنواع بيانات المتغيرات</a:t>
            </a:r>
            <a:endParaRPr lang="en-US" sz="2800" b="1" dirty="0"/>
          </a:p>
        </p:txBody>
      </p:sp>
      <p:sp>
        <p:nvSpPr>
          <p:cNvPr id="6" name="مستطيل 5"/>
          <p:cNvSpPr/>
          <p:nvPr/>
        </p:nvSpPr>
        <p:spPr>
          <a:xfrm>
            <a:off x="251520" y="1268760"/>
            <a:ext cx="8424936" cy="230832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2400" b="1" u="sng" dirty="0"/>
              <a:t>البيانات الكمية</a:t>
            </a:r>
            <a:r>
              <a:rPr lang="ar-SA" sz="2400" b="1" dirty="0"/>
              <a:t>:  </a:t>
            </a:r>
            <a:r>
              <a:rPr lang="ar-SA" sz="2400" dirty="0"/>
              <a:t>أي صفة يكون الاختلاف من فرد إلى فرد كميا يتفاوت الأفراد بحسب حجم الصفة أو مقدارها, فهذا الفرد يختلف عن ذاك لأنه يمتلك أقل أو أكثر من الصفة كالعمر والوزن والذكاء والراتب . وينقسم إلى قسمين: </a:t>
            </a:r>
            <a:endParaRPr lang="ar-SA" sz="2400" dirty="0" smtClean="0"/>
          </a:p>
          <a:p>
            <a:endParaRPr lang="en-US" sz="2400" dirty="0"/>
          </a:p>
          <a:p>
            <a:pPr lvl="0"/>
            <a:r>
              <a:rPr lang="ar-SA" sz="2400" b="1" dirty="0" smtClean="0"/>
              <a:t>- كمي </a:t>
            </a:r>
            <a:r>
              <a:rPr lang="ar-SA" sz="2400" b="1" dirty="0"/>
              <a:t>متصل،</a:t>
            </a:r>
            <a:r>
              <a:rPr lang="ar-SA" sz="2400" dirty="0"/>
              <a:t> مثل: الطول، والوزن، والعمر، والوقت..........................</a:t>
            </a:r>
            <a:endParaRPr lang="en-US" sz="2400" dirty="0"/>
          </a:p>
          <a:p>
            <a:pPr lvl="0"/>
            <a:r>
              <a:rPr lang="ar-SA" sz="2400" b="1" dirty="0" smtClean="0"/>
              <a:t>- كمي </a:t>
            </a:r>
            <a:r>
              <a:rPr lang="ar-SA" sz="2400" b="1" dirty="0"/>
              <a:t>متقطع،</a:t>
            </a:r>
            <a:r>
              <a:rPr lang="ar-SA" sz="2400" dirty="0"/>
              <a:t> مثل: عدد المنازل ، عدد الطلاب، عدد أفراد الأسرة............</a:t>
            </a:r>
            <a:endParaRPr lang="en-US" sz="2400" dirty="0"/>
          </a:p>
        </p:txBody>
      </p:sp>
    </p:spTree>
    <p:extLst>
      <p:ext uri="{BB962C8B-B14F-4D97-AF65-F5344CB8AC3E}">
        <p14:creationId xmlns:p14="http://schemas.microsoft.com/office/powerpoint/2010/main" val="306632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454</Words>
  <Application>Microsoft Office PowerPoint</Application>
  <PresentationFormat>On-screen Show (4:3)</PresentationFormat>
  <Paragraphs>56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ACS</dc:creator>
  <cp:lastModifiedBy>pc</cp:lastModifiedBy>
  <cp:revision>136</cp:revision>
  <dcterms:created xsi:type="dcterms:W3CDTF">2014-02-15T20:37:13Z</dcterms:created>
  <dcterms:modified xsi:type="dcterms:W3CDTF">2020-03-21T19:16:48Z</dcterms:modified>
</cp:coreProperties>
</file>